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3" r:id="rId3"/>
    <p:sldId id="259" r:id="rId4"/>
    <p:sldId id="261" r:id="rId5"/>
    <p:sldId id="266" r:id="rId6"/>
    <p:sldId id="257" r:id="rId7"/>
    <p:sldId id="258" r:id="rId8"/>
    <p:sldId id="264" r:id="rId9"/>
    <p:sldId id="265" r:id="rId10"/>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arrator Sheets" id="{FF44A398-B3F4-4752-80E4-760C785CFBA9}">
          <p14:sldIdLst>
            <p14:sldId id="256"/>
            <p14:sldId id="263"/>
          </p14:sldIdLst>
        </p14:section>
        <p14:section name="Session Prep" id="{9D2A6B64-88AE-465A-B6F8-4ECE5D881801}">
          <p14:sldIdLst>
            <p14:sldId id="259"/>
          </p14:sldIdLst>
        </p14:section>
        <p14:section name="Mountain &amp; Crossroad Worksheet" id="{45DC56B0-E584-43F1-B49C-FE1F099C9247}">
          <p14:sldIdLst>
            <p14:sldId id="261"/>
            <p14:sldId id="266"/>
          </p14:sldIdLst>
        </p14:section>
        <p14:section name="Player Sheet - Colour" id="{36D78190-0ADA-4D88-BEC9-D91573AA30BF}">
          <p14:sldIdLst>
            <p14:sldId id="257"/>
            <p14:sldId id="258"/>
          </p14:sldIdLst>
        </p14:section>
        <p14:section name="Player Sheet - B&amp;W" id="{BFA801CF-A816-43FF-ACDD-92A7009C2754}">
          <p14:sldIdLst>
            <p14:sldId id="264"/>
            <p14:sldId id="265"/>
          </p14:sldIdLst>
        </p14:section>
      </p14:sectionLst>
    </p:ext>
    <p:ext uri="{EFAFB233-063F-42B5-8137-9DF3F51BA10A}">
      <p15:sldGuideLst xmlns:p15="http://schemas.microsoft.com/office/powerpoint/2012/main">
        <p15:guide id="1" orient="horz" pos="2160" userDrawn="1">
          <p15:clr>
            <a:srgbClr val="A4A3A4"/>
          </p15:clr>
        </p15:guide>
        <p15:guide id="2" pos="33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A987"/>
    <a:srgbClr val="DFC1A9"/>
    <a:srgbClr val="FCF2D6"/>
    <a:srgbClr val="AE4612"/>
    <a:srgbClr val="000000"/>
    <a:srgbClr val="262520"/>
    <a:srgbClr val="393730"/>
    <a:srgbClr val="ECE8DC"/>
    <a:srgbClr val="80350E"/>
    <a:srgbClr val="F7DD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6C1134-BB99-4829-95AA-94E3CEA76258}" v="742" dt="2025-09-09T04:24:57.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4472" autoAdjust="0"/>
  </p:normalViewPr>
  <p:slideViewPr>
    <p:cSldViewPr snapToGrid="0" showGuides="1">
      <p:cViewPr>
        <p:scale>
          <a:sx n="100" d="100"/>
          <a:sy n="100" d="100"/>
        </p:scale>
        <p:origin x="108" y="72"/>
      </p:cViewPr>
      <p:guideLst>
        <p:guide orient="horz" pos="2160"/>
        <p:guide pos="33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Vernon" userId="c45f7498def387b3" providerId="LiveId" clId="{916C1134-BB99-4829-95AA-94E3CEA76258}"/>
    <pc:docChg chg="undo custSel addSld delSld modSld sldOrd addSection modSection">
      <pc:chgData name="Jack Vernon" userId="c45f7498def387b3" providerId="LiveId" clId="{916C1134-BB99-4829-95AA-94E3CEA76258}" dt="2025-09-07T03:49:52.899" v="45612" actId="1076"/>
      <pc:docMkLst>
        <pc:docMk/>
      </pc:docMkLst>
      <pc:sldChg chg="addSp delSp modSp mod setBg">
        <pc:chgData name="Jack Vernon" userId="c45f7498def387b3" providerId="LiveId" clId="{916C1134-BB99-4829-95AA-94E3CEA76258}" dt="2025-09-07T03:49:52.899" v="45612" actId="1076"/>
        <pc:sldMkLst>
          <pc:docMk/>
          <pc:sldMk cId="2770369235" sldId="256"/>
        </pc:sldMkLst>
        <pc:spChg chg="add mod">
          <ac:chgData name="Jack Vernon" userId="c45f7498def387b3" providerId="LiveId" clId="{916C1134-BB99-4829-95AA-94E3CEA76258}" dt="2025-09-06T22:45:38.542" v="45174" actId="2711"/>
          <ac:spMkLst>
            <pc:docMk/>
            <pc:sldMk cId="2770369235" sldId="256"/>
            <ac:spMk id="5" creationId="{81F3D5D1-4CE6-24E6-FE26-1AC4F4C05009}"/>
          </ac:spMkLst>
        </pc:spChg>
        <pc:spChg chg="add mod">
          <ac:chgData name="Jack Vernon" userId="c45f7498def387b3" providerId="LiveId" clId="{916C1134-BB99-4829-95AA-94E3CEA76258}" dt="2025-09-06T23:33:14.214" v="45505" actId="14100"/>
          <ac:spMkLst>
            <pc:docMk/>
            <pc:sldMk cId="2770369235" sldId="256"/>
            <ac:spMk id="9" creationId="{24C45CAE-C449-E2F4-91B7-72FE92A5E5C1}"/>
          </ac:spMkLst>
        </pc:spChg>
        <pc:spChg chg="add mod ord">
          <ac:chgData name="Jack Vernon" userId="c45f7498def387b3" providerId="LiveId" clId="{916C1134-BB99-4829-95AA-94E3CEA76258}" dt="2025-09-06T23:35:22.976" v="45518" actId="1076"/>
          <ac:spMkLst>
            <pc:docMk/>
            <pc:sldMk cId="2770369235" sldId="256"/>
            <ac:spMk id="15" creationId="{0BE17CCB-DEA7-0911-0433-89F384CD0C7F}"/>
          </ac:spMkLst>
        </pc:spChg>
      </pc:sldChg>
      <pc:sldChg chg="addSp delSp modSp add mod">
        <pc:chgData name="Jack Vernon" userId="c45f7498def387b3" providerId="LiveId" clId="{916C1134-BB99-4829-95AA-94E3CEA76258}" dt="2025-09-06T08:20:58.868" v="43048" actId="179"/>
        <pc:sldMkLst>
          <pc:docMk/>
          <pc:sldMk cId="3002845144" sldId="257"/>
        </pc:sldMkLst>
        <pc:spChg chg="add mod">
          <ac:chgData name="Jack Vernon" userId="c45f7498def387b3" providerId="LiveId" clId="{916C1134-BB99-4829-95AA-94E3CEA76258}" dt="2025-09-06T00:17:45.288" v="38130" actId="164"/>
          <ac:spMkLst>
            <pc:docMk/>
            <pc:sldMk cId="3002845144" sldId="257"/>
            <ac:spMk id="2" creationId="{225916BC-ABA8-5EF1-0FAD-CC3490DCEEC3}"/>
          </ac:spMkLst>
        </pc:spChg>
        <pc:spChg chg="add mod">
          <ac:chgData name="Jack Vernon" userId="c45f7498def387b3" providerId="LiveId" clId="{916C1134-BB99-4829-95AA-94E3CEA76258}" dt="2025-09-06T00:17:31.146" v="38128" actId="164"/>
          <ac:spMkLst>
            <pc:docMk/>
            <pc:sldMk cId="3002845144" sldId="257"/>
            <ac:spMk id="3" creationId="{8BEADF8A-D47B-7487-19E1-DAFD5E185F5B}"/>
          </ac:spMkLst>
        </pc:spChg>
        <pc:spChg chg="mod">
          <ac:chgData name="Jack Vernon" userId="c45f7498def387b3" providerId="LiveId" clId="{916C1134-BB99-4829-95AA-94E3CEA76258}" dt="2025-09-06T08:20:58.868" v="43048" actId="179"/>
          <ac:spMkLst>
            <pc:docMk/>
            <pc:sldMk cId="3002845144" sldId="257"/>
            <ac:spMk id="4" creationId="{2B865045-E279-7986-D83E-A29226E0D0AD}"/>
          </ac:spMkLst>
        </pc:spChg>
        <pc:spChg chg="add mod ord">
          <ac:chgData name="Jack Vernon" userId="c45f7498def387b3" providerId="LiveId" clId="{916C1134-BB99-4829-95AA-94E3CEA76258}" dt="2025-09-06T00:17:31.146" v="38128" actId="164"/>
          <ac:spMkLst>
            <pc:docMk/>
            <pc:sldMk cId="3002845144" sldId="257"/>
            <ac:spMk id="8" creationId="{B3706113-64B4-ADF5-8684-404776764C0D}"/>
          </ac:spMkLst>
        </pc:spChg>
        <pc:spChg chg="add mod">
          <ac:chgData name="Jack Vernon" userId="c45f7498def387b3" providerId="LiveId" clId="{916C1134-BB99-4829-95AA-94E3CEA76258}" dt="2025-09-05T23:26:21.952" v="36573" actId="207"/>
          <ac:spMkLst>
            <pc:docMk/>
            <pc:sldMk cId="3002845144" sldId="257"/>
            <ac:spMk id="21" creationId="{4E25D350-416D-FB14-7077-83E78779D543}"/>
          </ac:spMkLst>
        </pc:spChg>
        <pc:spChg chg="mod">
          <ac:chgData name="Jack Vernon" userId="c45f7498def387b3" providerId="LiveId" clId="{916C1134-BB99-4829-95AA-94E3CEA76258}" dt="2025-09-06T00:17:31.146" v="38128" actId="164"/>
          <ac:spMkLst>
            <pc:docMk/>
            <pc:sldMk cId="3002845144" sldId="257"/>
            <ac:spMk id="24" creationId="{C37AC003-C734-84D4-5766-F0D8ED2040CA}"/>
          </ac:spMkLst>
        </pc:spChg>
        <pc:spChg chg="mod">
          <ac:chgData name="Jack Vernon" userId="c45f7498def387b3" providerId="LiveId" clId="{916C1134-BB99-4829-95AA-94E3CEA76258}" dt="2025-09-06T00:17:31.146" v="38128" actId="164"/>
          <ac:spMkLst>
            <pc:docMk/>
            <pc:sldMk cId="3002845144" sldId="257"/>
            <ac:spMk id="25" creationId="{378BF3F0-2370-1B54-BFAB-0881E3E29F7F}"/>
          </ac:spMkLst>
        </pc:spChg>
        <pc:spChg chg="mod">
          <ac:chgData name="Jack Vernon" userId="c45f7498def387b3" providerId="LiveId" clId="{916C1134-BB99-4829-95AA-94E3CEA76258}" dt="2025-09-05T23:25:38.780" v="36570" actId="207"/>
          <ac:spMkLst>
            <pc:docMk/>
            <pc:sldMk cId="3002845144" sldId="257"/>
            <ac:spMk id="27" creationId="{B92F1762-7D2D-E93F-A9A0-D4DF276E364E}"/>
          </ac:spMkLst>
        </pc:spChg>
        <pc:spChg chg="mod">
          <ac:chgData name="Jack Vernon" userId="c45f7498def387b3" providerId="LiveId" clId="{916C1134-BB99-4829-95AA-94E3CEA76258}" dt="2025-09-05T23:20:50.829" v="36484" actId="571"/>
          <ac:spMkLst>
            <pc:docMk/>
            <pc:sldMk cId="3002845144" sldId="257"/>
            <ac:spMk id="28" creationId="{3A7E7FA4-0E98-DD3C-5C82-7E8903EF76FF}"/>
          </ac:spMkLst>
        </pc:spChg>
        <pc:spChg chg="mod">
          <ac:chgData name="Jack Vernon" userId="c45f7498def387b3" providerId="LiveId" clId="{916C1134-BB99-4829-95AA-94E3CEA76258}" dt="2025-09-05T23:23:31.077" v="36548" actId="20577"/>
          <ac:spMkLst>
            <pc:docMk/>
            <pc:sldMk cId="3002845144" sldId="257"/>
            <ac:spMk id="29" creationId="{7B1EEFA9-9624-0690-5E2D-F0F19CB64C17}"/>
          </ac:spMkLst>
        </pc:spChg>
        <pc:spChg chg="mod">
          <ac:chgData name="Jack Vernon" userId="c45f7498def387b3" providerId="LiveId" clId="{916C1134-BB99-4829-95AA-94E3CEA76258}" dt="2025-09-05T23:25:48.772" v="36572" actId="207"/>
          <ac:spMkLst>
            <pc:docMk/>
            <pc:sldMk cId="3002845144" sldId="257"/>
            <ac:spMk id="32" creationId="{7DF636A5-9339-9916-7958-E34CFB8E9E54}"/>
          </ac:spMkLst>
        </pc:spChg>
        <pc:spChg chg="mod">
          <ac:chgData name="Jack Vernon" userId="c45f7498def387b3" providerId="LiveId" clId="{916C1134-BB99-4829-95AA-94E3CEA76258}" dt="2025-09-05T23:20:54.545" v="36485" actId="571"/>
          <ac:spMkLst>
            <pc:docMk/>
            <pc:sldMk cId="3002845144" sldId="257"/>
            <ac:spMk id="33" creationId="{4D9F7350-3808-0448-A1C2-12939178A768}"/>
          </ac:spMkLst>
        </pc:spChg>
        <pc:spChg chg="mod">
          <ac:chgData name="Jack Vernon" userId="c45f7498def387b3" providerId="LiveId" clId="{916C1134-BB99-4829-95AA-94E3CEA76258}" dt="2025-09-05T23:23:15.960" v="36527" actId="20577"/>
          <ac:spMkLst>
            <pc:docMk/>
            <pc:sldMk cId="3002845144" sldId="257"/>
            <ac:spMk id="34" creationId="{3C56E027-C146-67D1-F9F2-C3FCCF95CE5F}"/>
          </ac:spMkLst>
        </pc:spChg>
        <pc:spChg chg="mod">
          <ac:chgData name="Jack Vernon" userId="c45f7498def387b3" providerId="LiveId" clId="{916C1134-BB99-4829-95AA-94E3CEA76258}" dt="2025-09-05T23:22:13.871" v="36503" actId="20577"/>
          <ac:spMkLst>
            <pc:docMk/>
            <pc:sldMk cId="3002845144" sldId="257"/>
            <ac:spMk id="37" creationId="{75171EEE-A3AC-23A0-749D-D387BE131A93}"/>
          </ac:spMkLst>
        </pc:spChg>
        <pc:spChg chg="mod">
          <ac:chgData name="Jack Vernon" userId="c45f7498def387b3" providerId="LiveId" clId="{916C1134-BB99-4829-95AA-94E3CEA76258}" dt="2025-09-05T23:20:57.673" v="36486" actId="571"/>
          <ac:spMkLst>
            <pc:docMk/>
            <pc:sldMk cId="3002845144" sldId="257"/>
            <ac:spMk id="38" creationId="{D0814607-A161-84E3-CD09-3B47948C2B9C}"/>
          </ac:spMkLst>
        </pc:spChg>
        <pc:spChg chg="mod">
          <ac:chgData name="Jack Vernon" userId="c45f7498def387b3" providerId="LiveId" clId="{916C1134-BB99-4829-95AA-94E3CEA76258}" dt="2025-09-05T23:23:20.231" v="36534" actId="20577"/>
          <ac:spMkLst>
            <pc:docMk/>
            <pc:sldMk cId="3002845144" sldId="257"/>
            <ac:spMk id="39" creationId="{5BECF461-2CC3-1CD3-62CF-6126BD5D0489}"/>
          </ac:spMkLst>
        </pc:spChg>
        <pc:spChg chg="mod">
          <ac:chgData name="Jack Vernon" userId="c45f7498def387b3" providerId="LiveId" clId="{916C1134-BB99-4829-95AA-94E3CEA76258}" dt="2025-09-05T23:25:45.284" v="36571" actId="207"/>
          <ac:spMkLst>
            <pc:docMk/>
            <pc:sldMk cId="3002845144" sldId="257"/>
            <ac:spMk id="42" creationId="{A1C10137-A1D1-E967-21FD-28C31ADBD576}"/>
          </ac:spMkLst>
        </pc:spChg>
        <pc:spChg chg="mod">
          <ac:chgData name="Jack Vernon" userId="c45f7498def387b3" providerId="LiveId" clId="{916C1134-BB99-4829-95AA-94E3CEA76258}" dt="2025-09-05T23:21:01.082" v="36487" actId="571"/>
          <ac:spMkLst>
            <pc:docMk/>
            <pc:sldMk cId="3002845144" sldId="257"/>
            <ac:spMk id="43" creationId="{A1431BFC-7195-EEF7-F795-CFF21EC5153B}"/>
          </ac:spMkLst>
        </pc:spChg>
        <pc:spChg chg="mod">
          <ac:chgData name="Jack Vernon" userId="c45f7498def387b3" providerId="LiveId" clId="{916C1134-BB99-4829-95AA-94E3CEA76258}" dt="2025-09-05T23:23:24.126" v="36541" actId="20577"/>
          <ac:spMkLst>
            <pc:docMk/>
            <pc:sldMk cId="3002845144" sldId="257"/>
            <ac:spMk id="44" creationId="{5B1CC080-DB6C-B0F5-7279-8D542491817E}"/>
          </ac:spMkLst>
        </pc:spChg>
        <pc:spChg chg="add mod">
          <ac:chgData name="Jack Vernon" userId="c45f7498def387b3" providerId="LiveId" clId="{916C1134-BB99-4829-95AA-94E3CEA76258}" dt="2025-09-06T02:34:44.895" v="39909" actId="1076"/>
          <ac:spMkLst>
            <pc:docMk/>
            <pc:sldMk cId="3002845144" sldId="257"/>
            <ac:spMk id="46" creationId="{EB9717E8-5C28-8E4B-E763-218E36577AA7}"/>
          </ac:spMkLst>
        </pc:spChg>
        <pc:spChg chg="mod">
          <ac:chgData name="Jack Vernon" userId="c45f7498def387b3" providerId="LiveId" clId="{916C1134-BB99-4829-95AA-94E3CEA76258}" dt="2025-09-06T00:02:21.885" v="37857" actId="165"/>
          <ac:spMkLst>
            <pc:docMk/>
            <pc:sldMk cId="3002845144" sldId="257"/>
            <ac:spMk id="107" creationId="{39FF4459-240C-E51A-203C-32B1CDB1216E}"/>
          </ac:spMkLst>
        </pc:spChg>
        <pc:spChg chg="mod">
          <ac:chgData name="Jack Vernon" userId="c45f7498def387b3" providerId="LiveId" clId="{916C1134-BB99-4829-95AA-94E3CEA76258}" dt="2025-09-06T00:15:33.962" v="38115" actId="3064"/>
          <ac:spMkLst>
            <pc:docMk/>
            <pc:sldMk cId="3002845144" sldId="257"/>
            <ac:spMk id="108" creationId="{D763AAA7-7225-2261-B08F-54AEBC83E9BC}"/>
          </ac:spMkLst>
        </pc:spChg>
        <pc:spChg chg="mod">
          <ac:chgData name="Jack Vernon" userId="c45f7498def387b3" providerId="LiveId" clId="{916C1134-BB99-4829-95AA-94E3CEA76258}" dt="2025-09-06T00:02:21.885" v="37857" actId="165"/>
          <ac:spMkLst>
            <pc:docMk/>
            <pc:sldMk cId="3002845144" sldId="257"/>
            <ac:spMk id="113" creationId="{799E90B6-C15A-442D-68E7-55A60DC695D1}"/>
          </ac:spMkLst>
        </pc:spChg>
        <pc:spChg chg="mod">
          <ac:chgData name="Jack Vernon" userId="c45f7498def387b3" providerId="LiveId" clId="{916C1134-BB99-4829-95AA-94E3CEA76258}" dt="2025-09-06T00:02:21.885" v="37857" actId="165"/>
          <ac:spMkLst>
            <pc:docMk/>
            <pc:sldMk cId="3002845144" sldId="257"/>
            <ac:spMk id="114" creationId="{E297A1AE-FE72-6C77-C7D4-B0AC2D317BBB}"/>
          </ac:spMkLst>
        </pc:spChg>
        <pc:spChg chg="mod">
          <ac:chgData name="Jack Vernon" userId="c45f7498def387b3" providerId="LiveId" clId="{916C1134-BB99-4829-95AA-94E3CEA76258}" dt="2025-09-06T00:02:21.885" v="37857" actId="165"/>
          <ac:spMkLst>
            <pc:docMk/>
            <pc:sldMk cId="3002845144" sldId="257"/>
            <ac:spMk id="119" creationId="{5A8A3513-B27E-DEE0-BAC5-694AEBA99DE0}"/>
          </ac:spMkLst>
        </pc:spChg>
        <pc:spChg chg="mod">
          <ac:chgData name="Jack Vernon" userId="c45f7498def387b3" providerId="LiveId" clId="{916C1134-BB99-4829-95AA-94E3CEA76258}" dt="2025-09-06T00:16:04.562" v="38122" actId="3064"/>
          <ac:spMkLst>
            <pc:docMk/>
            <pc:sldMk cId="3002845144" sldId="257"/>
            <ac:spMk id="120" creationId="{5F176828-9233-636C-E2B7-13FBC565682E}"/>
          </ac:spMkLst>
        </pc:spChg>
        <pc:spChg chg="mod">
          <ac:chgData name="Jack Vernon" userId="c45f7498def387b3" providerId="LiveId" clId="{916C1134-BB99-4829-95AA-94E3CEA76258}" dt="2025-09-06T00:00:26.090" v="37830" actId="165"/>
          <ac:spMkLst>
            <pc:docMk/>
            <pc:sldMk cId="3002845144" sldId="257"/>
            <ac:spMk id="123" creationId="{E9A3CFFC-D87C-F07C-AC23-55D09E1BC6DF}"/>
          </ac:spMkLst>
        </pc:spChg>
        <pc:spChg chg="mod">
          <ac:chgData name="Jack Vernon" userId="c45f7498def387b3" providerId="LiveId" clId="{916C1134-BB99-4829-95AA-94E3CEA76258}" dt="2025-09-06T00:17:31.146" v="38128" actId="164"/>
          <ac:spMkLst>
            <pc:docMk/>
            <pc:sldMk cId="3002845144" sldId="257"/>
            <ac:spMk id="124" creationId="{0509472D-75B1-145E-0201-7CE8B42890DA}"/>
          </ac:spMkLst>
        </pc:spChg>
        <pc:spChg chg="mod">
          <ac:chgData name="Jack Vernon" userId="c45f7498def387b3" providerId="LiveId" clId="{916C1134-BB99-4829-95AA-94E3CEA76258}" dt="2025-09-06T00:17:31.146" v="38128" actId="164"/>
          <ac:spMkLst>
            <pc:docMk/>
            <pc:sldMk cId="3002845144" sldId="257"/>
            <ac:spMk id="126" creationId="{3F6D3355-9A98-0174-709C-197DE47532E8}"/>
          </ac:spMkLst>
        </pc:spChg>
        <pc:spChg chg="mod">
          <ac:chgData name="Jack Vernon" userId="c45f7498def387b3" providerId="LiveId" clId="{916C1134-BB99-4829-95AA-94E3CEA76258}" dt="2025-09-06T00:17:31.146" v="38128" actId="164"/>
          <ac:spMkLst>
            <pc:docMk/>
            <pc:sldMk cId="3002845144" sldId="257"/>
            <ac:spMk id="127" creationId="{13063806-2954-27D4-B797-BC41E8EA5302}"/>
          </ac:spMkLst>
        </pc:spChg>
        <pc:spChg chg="mod">
          <ac:chgData name="Jack Vernon" userId="c45f7498def387b3" providerId="LiveId" clId="{916C1134-BB99-4829-95AA-94E3CEA76258}" dt="2025-09-06T00:00:26.090" v="37830" actId="165"/>
          <ac:spMkLst>
            <pc:docMk/>
            <pc:sldMk cId="3002845144" sldId="257"/>
            <ac:spMk id="129" creationId="{F81414BA-360C-5874-E0B7-4AFCEF1929BE}"/>
          </ac:spMkLst>
        </pc:spChg>
        <pc:spChg chg="mod">
          <ac:chgData name="Jack Vernon" userId="c45f7498def387b3" providerId="LiveId" clId="{916C1134-BB99-4829-95AA-94E3CEA76258}" dt="2025-09-06T00:17:31.146" v="38128" actId="164"/>
          <ac:spMkLst>
            <pc:docMk/>
            <pc:sldMk cId="3002845144" sldId="257"/>
            <ac:spMk id="130" creationId="{4AC6C661-CF32-330A-3269-018839F7EC17}"/>
          </ac:spMkLst>
        </pc:spChg>
        <pc:spChg chg="add mod topLvl">
          <ac:chgData name="Jack Vernon" userId="c45f7498def387b3" providerId="LiveId" clId="{916C1134-BB99-4829-95AA-94E3CEA76258}" dt="2025-09-06T00:17:11.765" v="38124" actId="164"/>
          <ac:spMkLst>
            <pc:docMk/>
            <pc:sldMk cId="3002845144" sldId="257"/>
            <ac:spMk id="137" creationId="{8A881207-CD77-137B-FB8E-545C155250B6}"/>
          </ac:spMkLst>
        </pc:spChg>
        <pc:spChg chg="add mod">
          <ac:chgData name="Jack Vernon" userId="c45f7498def387b3" providerId="LiveId" clId="{916C1134-BB99-4829-95AA-94E3CEA76258}" dt="2025-09-06T08:20:48.578" v="43047" actId="179"/>
          <ac:spMkLst>
            <pc:docMk/>
            <pc:sldMk cId="3002845144" sldId="257"/>
            <ac:spMk id="153" creationId="{97B233AD-6347-DB2E-D15C-82AE01CADE41}"/>
          </ac:spMkLst>
        </pc:spChg>
        <pc:spChg chg="add mod">
          <ac:chgData name="Jack Vernon" userId="c45f7498def387b3" providerId="LiveId" clId="{916C1134-BB99-4829-95AA-94E3CEA76258}" dt="2025-09-06T02:42:15.486" v="40122" actId="1076"/>
          <ac:spMkLst>
            <pc:docMk/>
            <pc:sldMk cId="3002845144" sldId="257"/>
            <ac:spMk id="155" creationId="{7A696184-4131-F66D-6443-2F64992673EC}"/>
          </ac:spMkLst>
        </pc:spChg>
        <pc:spChg chg="mod">
          <ac:chgData name="Jack Vernon" userId="c45f7498def387b3" providerId="LiveId" clId="{916C1134-BB99-4829-95AA-94E3CEA76258}" dt="2025-09-06T00:10:23.484" v="37887" actId="165"/>
          <ac:spMkLst>
            <pc:docMk/>
            <pc:sldMk cId="3002845144" sldId="257"/>
            <ac:spMk id="164" creationId="{A44D7538-9E02-C48F-7AB8-0376EC403222}"/>
          </ac:spMkLst>
        </pc:spChg>
        <pc:spChg chg="mod">
          <ac:chgData name="Jack Vernon" userId="c45f7498def387b3" providerId="LiveId" clId="{916C1134-BB99-4829-95AA-94E3CEA76258}" dt="2025-09-06T00:15:27.518" v="38111" actId="3064"/>
          <ac:spMkLst>
            <pc:docMk/>
            <pc:sldMk cId="3002845144" sldId="257"/>
            <ac:spMk id="165" creationId="{8554D2DA-7CC3-4D96-DA74-453803909230}"/>
          </ac:spMkLst>
        </pc:spChg>
        <pc:spChg chg="mod">
          <ac:chgData name="Jack Vernon" userId="c45f7498def387b3" providerId="LiveId" clId="{916C1134-BB99-4829-95AA-94E3CEA76258}" dt="2025-09-06T00:10:23.484" v="37887" actId="165"/>
          <ac:spMkLst>
            <pc:docMk/>
            <pc:sldMk cId="3002845144" sldId="257"/>
            <ac:spMk id="166" creationId="{68870179-A90A-1356-3671-1226882D8FD5}"/>
          </ac:spMkLst>
        </pc:spChg>
        <pc:spChg chg="mod">
          <ac:chgData name="Jack Vernon" userId="c45f7498def387b3" providerId="LiveId" clId="{916C1134-BB99-4829-95AA-94E3CEA76258}" dt="2025-09-06T00:10:23.484" v="37887" actId="165"/>
          <ac:spMkLst>
            <pc:docMk/>
            <pc:sldMk cId="3002845144" sldId="257"/>
            <ac:spMk id="167" creationId="{8BA8E08C-ED72-688A-EE12-EA8F983F6B69}"/>
          </ac:spMkLst>
        </pc:spChg>
        <pc:spChg chg="mod">
          <ac:chgData name="Jack Vernon" userId="c45f7498def387b3" providerId="LiveId" clId="{916C1134-BB99-4829-95AA-94E3CEA76258}" dt="2025-09-06T00:10:23.484" v="37887" actId="165"/>
          <ac:spMkLst>
            <pc:docMk/>
            <pc:sldMk cId="3002845144" sldId="257"/>
            <ac:spMk id="168" creationId="{1049A258-3380-FCE5-1D6F-359792E09944}"/>
          </ac:spMkLst>
        </pc:spChg>
        <pc:spChg chg="mod">
          <ac:chgData name="Jack Vernon" userId="c45f7498def387b3" providerId="LiveId" clId="{916C1134-BB99-4829-95AA-94E3CEA76258}" dt="2025-09-06T00:15:19.680" v="38107" actId="179"/>
          <ac:spMkLst>
            <pc:docMk/>
            <pc:sldMk cId="3002845144" sldId="257"/>
            <ac:spMk id="169" creationId="{0DAD7934-ED05-E7C4-2982-D357C67C929C}"/>
          </ac:spMkLst>
        </pc:spChg>
        <pc:spChg chg="add mod">
          <ac:chgData name="Jack Vernon" userId="c45f7498def387b3" providerId="LiveId" clId="{916C1134-BB99-4829-95AA-94E3CEA76258}" dt="2025-09-06T00:17:11.765" v="38124" actId="164"/>
          <ac:spMkLst>
            <pc:docMk/>
            <pc:sldMk cId="3002845144" sldId="257"/>
            <ac:spMk id="170" creationId="{17FAB0FF-7C4E-3DFE-77E6-1E8D2220F18D}"/>
          </ac:spMkLst>
        </pc:spChg>
        <pc:spChg chg="add mod ord">
          <ac:chgData name="Jack Vernon" userId="c45f7498def387b3" providerId="LiveId" clId="{916C1134-BB99-4829-95AA-94E3CEA76258}" dt="2025-09-06T08:04:58.300" v="42759" actId="20577"/>
          <ac:spMkLst>
            <pc:docMk/>
            <pc:sldMk cId="3002845144" sldId="257"/>
            <ac:spMk id="171" creationId="{A9B25DB9-22E6-89E8-82F6-5285479607BE}"/>
          </ac:spMkLst>
        </pc:spChg>
        <pc:spChg chg="add mod topLvl">
          <ac:chgData name="Jack Vernon" userId="c45f7498def387b3" providerId="LiveId" clId="{916C1134-BB99-4829-95AA-94E3CEA76258}" dt="2025-09-06T02:34:44.895" v="39909" actId="1076"/>
          <ac:spMkLst>
            <pc:docMk/>
            <pc:sldMk cId="3002845144" sldId="257"/>
            <ac:spMk id="188" creationId="{99AA3C1D-ACF8-63DA-4CEA-25E683CA62D3}"/>
          </ac:spMkLst>
        </pc:spChg>
        <pc:spChg chg="add mod topLvl">
          <ac:chgData name="Jack Vernon" userId="c45f7498def387b3" providerId="LiveId" clId="{916C1134-BB99-4829-95AA-94E3CEA76258}" dt="2025-09-05T23:18:10.691" v="36444" actId="14100"/>
          <ac:spMkLst>
            <pc:docMk/>
            <pc:sldMk cId="3002845144" sldId="257"/>
            <ac:spMk id="189" creationId="{96D72326-BB7B-28C5-2F84-50E7E4EF0110}"/>
          </ac:spMkLst>
        </pc:spChg>
        <pc:spChg chg="add mod topLvl">
          <ac:chgData name="Jack Vernon" userId="c45f7498def387b3" providerId="LiveId" clId="{916C1134-BB99-4829-95AA-94E3CEA76258}" dt="2025-09-06T02:34:44.895" v="39909" actId="1076"/>
          <ac:spMkLst>
            <pc:docMk/>
            <pc:sldMk cId="3002845144" sldId="257"/>
            <ac:spMk id="193" creationId="{A1237F7F-BAFF-EF73-DA35-5C7118681918}"/>
          </ac:spMkLst>
        </pc:spChg>
        <pc:spChg chg="add mod">
          <ac:chgData name="Jack Vernon" userId="c45f7498def387b3" providerId="LiveId" clId="{916C1134-BB99-4829-95AA-94E3CEA76258}" dt="2025-09-05T23:43:59.381" v="37264" actId="1076"/>
          <ac:spMkLst>
            <pc:docMk/>
            <pc:sldMk cId="3002845144" sldId="257"/>
            <ac:spMk id="208" creationId="{E5730B0C-EB44-C4AA-3412-A7D626822C83}"/>
          </ac:spMkLst>
        </pc:spChg>
        <pc:spChg chg="add mod">
          <ac:chgData name="Jack Vernon" userId="c45f7498def387b3" providerId="LiveId" clId="{916C1134-BB99-4829-95AA-94E3CEA76258}" dt="2025-09-05T23:43:59.381" v="37264" actId="1076"/>
          <ac:spMkLst>
            <pc:docMk/>
            <pc:sldMk cId="3002845144" sldId="257"/>
            <ac:spMk id="213" creationId="{E155573D-9719-A81D-D757-CA4910632541}"/>
          </ac:spMkLst>
        </pc:spChg>
        <pc:spChg chg="add mod ord">
          <ac:chgData name="Jack Vernon" userId="c45f7498def387b3" providerId="LiveId" clId="{916C1134-BB99-4829-95AA-94E3CEA76258}" dt="2025-09-05T23:18:10.691" v="36444" actId="14100"/>
          <ac:spMkLst>
            <pc:docMk/>
            <pc:sldMk cId="3002845144" sldId="257"/>
            <ac:spMk id="215" creationId="{3BCF92FD-E346-465F-ED71-5AFB8DCDA4C5}"/>
          </ac:spMkLst>
        </pc:spChg>
        <pc:spChg chg="add mod">
          <ac:chgData name="Jack Vernon" userId="c45f7498def387b3" providerId="LiveId" clId="{916C1134-BB99-4829-95AA-94E3CEA76258}" dt="2025-09-05T23:43:59.381" v="37264" actId="1076"/>
          <ac:spMkLst>
            <pc:docMk/>
            <pc:sldMk cId="3002845144" sldId="257"/>
            <ac:spMk id="224" creationId="{9BDF604C-2014-2427-0A35-DA14E16EA8EA}"/>
          </ac:spMkLst>
        </pc:spChg>
        <pc:grpChg chg="add mod topLvl">
          <ac:chgData name="Jack Vernon" userId="c45f7498def387b3" providerId="LiveId" clId="{916C1134-BB99-4829-95AA-94E3CEA76258}" dt="2025-09-05T23:53:54.826" v="37611" actId="164"/>
          <ac:grpSpMkLst>
            <pc:docMk/>
            <pc:sldMk cId="3002845144" sldId="257"/>
            <ac:grpSpMk id="9" creationId="{7534AFAE-C8D3-5083-10F6-78596E392E95}"/>
          </ac:grpSpMkLst>
        </pc:grpChg>
        <pc:grpChg chg="mod topLvl">
          <ac:chgData name="Jack Vernon" userId="c45f7498def387b3" providerId="LiveId" clId="{916C1134-BB99-4829-95AA-94E3CEA76258}" dt="2025-09-05T23:53:54.826" v="37611" actId="164"/>
          <ac:grpSpMkLst>
            <pc:docMk/>
            <pc:sldMk cId="3002845144" sldId="257"/>
            <ac:grpSpMk id="20" creationId="{02ED3F7C-921E-13F9-F386-F4D9CF3B16F0}"/>
          </ac:grpSpMkLst>
        </pc:grpChg>
        <pc:grpChg chg="add mod">
          <ac:chgData name="Jack Vernon" userId="c45f7498def387b3" providerId="LiveId" clId="{916C1134-BB99-4829-95AA-94E3CEA76258}" dt="2025-09-06T02:34:44.895" v="39909" actId="1076"/>
          <ac:grpSpMkLst>
            <pc:docMk/>
            <pc:sldMk cId="3002845144" sldId="257"/>
            <ac:grpSpMk id="22" creationId="{BF8AD9CD-3A32-8539-525D-CE4194831F3B}"/>
          </ac:grpSpMkLst>
        </pc:grpChg>
        <pc:grpChg chg="add mod">
          <ac:chgData name="Jack Vernon" userId="c45f7498def387b3" providerId="LiveId" clId="{916C1134-BB99-4829-95AA-94E3CEA76258}" dt="2025-09-06T02:34:44.895" v="39909" actId="1076"/>
          <ac:grpSpMkLst>
            <pc:docMk/>
            <pc:sldMk cId="3002845144" sldId="257"/>
            <ac:grpSpMk id="23" creationId="{268B98AA-7E78-359E-36B7-27ECB741E403}"/>
          </ac:grpSpMkLst>
        </pc:grpChg>
        <pc:grpChg chg="mod">
          <ac:chgData name="Jack Vernon" userId="c45f7498def387b3" providerId="LiveId" clId="{916C1134-BB99-4829-95AA-94E3CEA76258}" dt="2025-09-05T23:20:50.829" v="36484" actId="571"/>
          <ac:grpSpMkLst>
            <pc:docMk/>
            <pc:sldMk cId="3002845144" sldId="257"/>
            <ac:grpSpMk id="26" creationId="{149586C8-35BC-4555-224A-8107CE3283FC}"/>
          </ac:grpSpMkLst>
        </pc:grpChg>
        <pc:grpChg chg="add mod">
          <ac:chgData name="Jack Vernon" userId="c45f7498def387b3" providerId="LiveId" clId="{916C1134-BB99-4829-95AA-94E3CEA76258}" dt="2025-09-05T23:43:59.381" v="37264" actId="1076"/>
          <ac:grpSpMkLst>
            <pc:docMk/>
            <pc:sldMk cId="3002845144" sldId="257"/>
            <ac:grpSpMk id="30" creationId="{07EF1094-464B-D11A-EF21-3ACDFD4AC21A}"/>
          </ac:grpSpMkLst>
        </pc:grpChg>
        <pc:grpChg chg="mod">
          <ac:chgData name="Jack Vernon" userId="c45f7498def387b3" providerId="LiveId" clId="{916C1134-BB99-4829-95AA-94E3CEA76258}" dt="2025-09-05T23:20:54.545" v="36485" actId="571"/>
          <ac:grpSpMkLst>
            <pc:docMk/>
            <pc:sldMk cId="3002845144" sldId="257"/>
            <ac:grpSpMk id="31" creationId="{FFF69E8B-9262-41A7-9DA0-B506EFBD49A8}"/>
          </ac:grpSpMkLst>
        </pc:grpChg>
        <pc:grpChg chg="add mod">
          <ac:chgData name="Jack Vernon" userId="c45f7498def387b3" providerId="LiveId" clId="{916C1134-BB99-4829-95AA-94E3CEA76258}" dt="2025-09-05T23:43:59.381" v="37264" actId="1076"/>
          <ac:grpSpMkLst>
            <pc:docMk/>
            <pc:sldMk cId="3002845144" sldId="257"/>
            <ac:grpSpMk id="35" creationId="{A29A1D03-8192-4F71-9688-7815D276E466}"/>
          </ac:grpSpMkLst>
        </pc:grpChg>
        <pc:grpChg chg="mod">
          <ac:chgData name="Jack Vernon" userId="c45f7498def387b3" providerId="LiveId" clId="{916C1134-BB99-4829-95AA-94E3CEA76258}" dt="2025-09-05T23:20:57.673" v="36486" actId="571"/>
          <ac:grpSpMkLst>
            <pc:docMk/>
            <pc:sldMk cId="3002845144" sldId="257"/>
            <ac:grpSpMk id="36" creationId="{45BD8F0E-6F69-9A58-1F75-FD4CC4E6D0B8}"/>
          </ac:grpSpMkLst>
        </pc:grpChg>
        <pc:grpChg chg="add mod">
          <ac:chgData name="Jack Vernon" userId="c45f7498def387b3" providerId="LiveId" clId="{916C1134-BB99-4829-95AA-94E3CEA76258}" dt="2025-09-05T23:43:59.381" v="37264" actId="1076"/>
          <ac:grpSpMkLst>
            <pc:docMk/>
            <pc:sldMk cId="3002845144" sldId="257"/>
            <ac:grpSpMk id="40" creationId="{762DBD5F-88C8-C379-8615-3F9889DE4116}"/>
          </ac:grpSpMkLst>
        </pc:grpChg>
        <pc:grpChg chg="mod">
          <ac:chgData name="Jack Vernon" userId="c45f7498def387b3" providerId="LiveId" clId="{916C1134-BB99-4829-95AA-94E3CEA76258}" dt="2025-09-05T23:21:01.082" v="36487" actId="571"/>
          <ac:grpSpMkLst>
            <pc:docMk/>
            <pc:sldMk cId="3002845144" sldId="257"/>
            <ac:grpSpMk id="41" creationId="{0113135A-8904-172F-F627-056A9FBCE1C3}"/>
          </ac:grpSpMkLst>
        </pc:grpChg>
        <pc:grpChg chg="add mod">
          <ac:chgData name="Jack Vernon" userId="c45f7498def387b3" providerId="LiveId" clId="{916C1134-BB99-4829-95AA-94E3CEA76258}" dt="2025-09-06T00:17:45.288" v="38130" actId="164"/>
          <ac:grpSpMkLst>
            <pc:docMk/>
            <pc:sldMk cId="3002845144" sldId="257"/>
            <ac:grpSpMk id="53" creationId="{20964242-EC45-C2BD-5664-D36200110ADD}"/>
          </ac:grpSpMkLst>
        </pc:grpChg>
        <pc:grpChg chg="add mod">
          <ac:chgData name="Jack Vernon" userId="c45f7498def387b3" providerId="LiveId" clId="{916C1134-BB99-4829-95AA-94E3CEA76258}" dt="2025-09-06T00:17:45.288" v="38130" actId="164"/>
          <ac:grpSpMkLst>
            <pc:docMk/>
            <pc:sldMk cId="3002845144" sldId="257"/>
            <ac:grpSpMk id="55" creationId="{A558FC67-6418-4DFC-9C7A-9E8D8E636791}"/>
          </ac:grpSpMkLst>
        </pc:grpChg>
        <pc:grpChg chg="add mod">
          <ac:chgData name="Jack Vernon" userId="c45f7498def387b3" providerId="LiveId" clId="{916C1134-BB99-4829-95AA-94E3CEA76258}" dt="2025-09-06T00:17:11.765" v="38124" actId="164"/>
          <ac:grpSpMkLst>
            <pc:docMk/>
            <pc:sldMk cId="3002845144" sldId="257"/>
            <ac:grpSpMk id="56" creationId="{60E4A162-24BF-FD3D-FBB4-F07FF7BE0EEB}"/>
          </ac:grpSpMkLst>
        </pc:grpChg>
        <pc:grpChg chg="add mod">
          <ac:chgData name="Jack Vernon" userId="c45f7498def387b3" providerId="LiveId" clId="{916C1134-BB99-4829-95AA-94E3CEA76258}" dt="2025-09-06T00:17:11.765" v="38124" actId="164"/>
          <ac:grpSpMkLst>
            <pc:docMk/>
            <pc:sldMk cId="3002845144" sldId="257"/>
            <ac:grpSpMk id="57" creationId="{B7D954AA-C815-D2E6-FBA2-4CAFE6E8E11D}"/>
          </ac:grpSpMkLst>
        </pc:grpChg>
        <pc:grpChg chg="add mod">
          <ac:chgData name="Jack Vernon" userId="c45f7498def387b3" providerId="LiveId" clId="{916C1134-BB99-4829-95AA-94E3CEA76258}" dt="2025-09-06T00:17:11.765" v="38124" actId="164"/>
          <ac:grpSpMkLst>
            <pc:docMk/>
            <pc:sldMk cId="3002845144" sldId="257"/>
            <ac:grpSpMk id="58" creationId="{CE12D767-128D-129D-74F3-072D0A150EAC}"/>
          </ac:grpSpMkLst>
        </pc:grpChg>
        <pc:grpChg chg="add mod">
          <ac:chgData name="Jack Vernon" userId="c45f7498def387b3" providerId="LiveId" clId="{916C1134-BB99-4829-95AA-94E3CEA76258}" dt="2025-09-06T00:17:45.288" v="38130" actId="164"/>
          <ac:grpSpMkLst>
            <pc:docMk/>
            <pc:sldMk cId="3002845144" sldId="257"/>
            <ac:grpSpMk id="60" creationId="{ADF542EC-42EB-C635-B0D5-025BF2268448}"/>
          </ac:grpSpMkLst>
        </pc:grpChg>
        <pc:grpChg chg="mod topLvl">
          <ac:chgData name="Jack Vernon" userId="c45f7498def387b3" providerId="LiveId" clId="{916C1134-BB99-4829-95AA-94E3CEA76258}" dt="2025-09-06T00:04:10.114" v="37877" actId="164"/>
          <ac:grpSpMkLst>
            <pc:docMk/>
            <pc:sldMk cId="3002845144" sldId="257"/>
            <ac:grpSpMk id="103" creationId="{218D837E-FB30-E06E-0C21-4366C6CEC57A}"/>
          </ac:grpSpMkLst>
        </pc:grpChg>
        <pc:grpChg chg="mod topLvl">
          <ac:chgData name="Jack Vernon" userId="c45f7498def387b3" providerId="LiveId" clId="{916C1134-BB99-4829-95AA-94E3CEA76258}" dt="2025-09-06T00:04:10.114" v="37877" actId="164"/>
          <ac:grpSpMkLst>
            <pc:docMk/>
            <pc:sldMk cId="3002845144" sldId="257"/>
            <ac:grpSpMk id="109" creationId="{449D85E7-7F23-7527-DADF-64F62ED2C82F}"/>
          </ac:grpSpMkLst>
        </pc:grpChg>
        <pc:grpChg chg="mod topLvl">
          <ac:chgData name="Jack Vernon" userId="c45f7498def387b3" providerId="LiveId" clId="{916C1134-BB99-4829-95AA-94E3CEA76258}" dt="2025-09-06T00:04:10.114" v="37877" actId="164"/>
          <ac:grpSpMkLst>
            <pc:docMk/>
            <pc:sldMk cId="3002845144" sldId="257"/>
            <ac:grpSpMk id="115" creationId="{1F7A05AD-972D-B236-CE4C-72D2DF41539E}"/>
          </ac:grpSpMkLst>
        </pc:grpChg>
        <pc:grpChg chg="add mod topLvl">
          <ac:chgData name="Jack Vernon" userId="c45f7498def387b3" providerId="LiveId" clId="{916C1134-BB99-4829-95AA-94E3CEA76258}" dt="2025-09-06T00:01:26.257" v="37849" actId="164"/>
          <ac:grpSpMkLst>
            <pc:docMk/>
            <pc:sldMk cId="3002845144" sldId="257"/>
            <ac:grpSpMk id="122" creationId="{883AD211-4E86-B2C9-473B-CB4608A594FA}"/>
          </ac:grpSpMkLst>
        </pc:grpChg>
        <pc:grpChg chg="add mod topLvl">
          <ac:chgData name="Jack Vernon" userId="c45f7498def387b3" providerId="LiveId" clId="{916C1134-BB99-4829-95AA-94E3CEA76258}" dt="2025-09-06T00:01:26.257" v="37849" actId="164"/>
          <ac:grpSpMkLst>
            <pc:docMk/>
            <pc:sldMk cId="3002845144" sldId="257"/>
            <ac:grpSpMk id="125" creationId="{0831071B-CA48-D746-E41A-ED939662EC01}"/>
          </ac:grpSpMkLst>
        </pc:grpChg>
        <pc:grpChg chg="add mod topLvl">
          <ac:chgData name="Jack Vernon" userId="c45f7498def387b3" providerId="LiveId" clId="{916C1134-BB99-4829-95AA-94E3CEA76258}" dt="2025-09-06T00:01:26.257" v="37849" actId="164"/>
          <ac:grpSpMkLst>
            <pc:docMk/>
            <pc:sldMk cId="3002845144" sldId="257"/>
            <ac:grpSpMk id="128" creationId="{BA77B858-A68F-9F42-E918-DE4EFEEAA50C}"/>
          </ac:grpSpMkLst>
        </pc:grpChg>
        <pc:grpChg chg="mod topLvl">
          <ac:chgData name="Jack Vernon" userId="c45f7498def387b3" providerId="LiveId" clId="{916C1134-BB99-4829-95AA-94E3CEA76258}" dt="2025-09-06T00:11:11.284" v="37898" actId="164"/>
          <ac:grpSpMkLst>
            <pc:docMk/>
            <pc:sldMk cId="3002845144" sldId="257"/>
            <ac:grpSpMk id="161" creationId="{097D7003-3F60-051B-D5C9-2B218FCCF70A}"/>
          </ac:grpSpMkLst>
        </pc:grpChg>
        <pc:grpChg chg="mod topLvl">
          <ac:chgData name="Jack Vernon" userId="c45f7498def387b3" providerId="LiveId" clId="{916C1134-BB99-4829-95AA-94E3CEA76258}" dt="2025-09-06T00:11:11.284" v="37898" actId="164"/>
          <ac:grpSpMkLst>
            <pc:docMk/>
            <pc:sldMk cId="3002845144" sldId="257"/>
            <ac:grpSpMk id="162" creationId="{66025C81-072F-7E06-0B59-E26D6213DEAB}"/>
          </ac:grpSpMkLst>
        </pc:grpChg>
        <pc:grpChg chg="mod topLvl">
          <ac:chgData name="Jack Vernon" userId="c45f7498def387b3" providerId="LiveId" clId="{916C1134-BB99-4829-95AA-94E3CEA76258}" dt="2025-09-06T00:11:11.284" v="37898" actId="164"/>
          <ac:grpSpMkLst>
            <pc:docMk/>
            <pc:sldMk cId="3002845144" sldId="257"/>
            <ac:grpSpMk id="163" creationId="{30DAA66D-AECE-18B2-DC97-DC153D901E7F}"/>
          </ac:grpSpMkLst>
        </pc:grpChg>
        <pc:grpChg chg="add mod">
          <ac:chgData name="Jack Vernon" userId="c45f7498def387b3" providerId="LiveId" clId="{916C1134-BB99-4829-95AA-94E3CEA76258}" dt="2025-09-05T23:20:43.210" v="36483" actId="164"/>
          <ac:grpSpMkLst>
            <pc:docMk/>
            <pc:sldMk cId="3002845144" sldId="257"/>
            <ac:grpSpMk id="217" creationId="{11D32563-AFA3-7346-F220-C9A7EC4EEAF3}"/>
          </ac:grpSpMkLst>
        </pc:grpChg>
      </pc:sldChg>
      <pc:sldChg chg="addSp delSp modSp add mod">
        <pc:chgData name="Jack Vernon" userId="c45f7498def387b3" providerId="LiveId" clId="{916C1134-BB99-4829-95AA-94E3CEA76258}" dt="2025-09-06T23:18:54.574" v="45444" actId="571"/>
        <pc:sldMkLst>
          <pc:docMk/>
          <pc:sldMk cId="85264364" sldId="258"/>
        </pc:sldMkLst>
        <pc:spChg chg="mod ord">
          <ac:chgData name="Jack Vernon" userId="c45f7498def387b3" providerId="LiveId" clId="{916C1134-BB99-4829-95AA-94E3CEA76258}" dt="2025-09-06T08:19:15.576" v="43042" actId="962"/>
          <ac:spMkLst>
            <pc:docMk/>
            <pc:sldMk cId="85264364" sldId="258"/>
            <ac:spMk id="2" creationId="{15C74661-678F-69AB-D6FE-720958E25AC1}"/>
          </ac:spMkLst>
        </pc:spChg>
        <pc:spChg chg="add mod">
          <ac:chgData name="Jack Vernon" userId="c45f7498def387b3" providerId="LiveId" clId="{916C1134-BB99-4829-95AA-94E3CEA76258}" dt="2025-09-06T08:19:57.513" v="43045" actId="164"/>
          <ac:spMkLst>
            <pc:docMk/>
            <pc:sldMk cId="85264364" sldId="258"/>
            <ac:spMk id="3" creationId="{455FBDC7-ED2D-C631-22AC-50BDB709B459}"/>
          </ac:spMkLst>
        </pc:spChg>
        <pc:spChg chg="add mod">
          <ac:chgData name="Jack Vernon" userId="c45f7498def387b3" providerId="LiveId" clId="{916C1134-BB99-4829-95AA-94E3CEA76258}" dt="2025-09-06T08:19:25.228" v="43043" actId="962"/>
          <ac:spMkLst>
            <pc:docMk/>
            <pc:sldMk cId="85264364" sldId="258"/>
            <ac:spMk id="10" creationId="{293EBDE2-A246-FF11-83D2-000C5663ADFC}"/>
          </ac:spMkLst>
        </pc:spChg>
        <pc:spChg chg="add mod">
          <ac:chgData name="Jack Vernon" userId="c45f7498def387b3" providerId="LiveId" clId="{916C1134-BB99-4829-95AA-94E3CEA76258}" dt="2025-09-06T08:18:29.695" v="43037" actId="554"/>
          <ac:spMkLst>
            <pc:docMk/>
            <pc:sldMk cId="85264364" sldId="258"/>
            <ac:spMk id="11" creationId="{B0F229A0-4C32-FBCE-CB86-067D2B22F0F3}"/>
          </ac:spMkLst>
        </pc:spChg>
        <pc:spChg chg="add del mod">
          <ac:chgData name="Jack Vernon" userId="c45f7498def387b3" providerId="LiveId" clId="{916C1134-BB99-4829-95AA-94E3CEA76258}" dt="2025-09-06T08:18:44.356" v="43039" actId="14100"/>
          <ac:spMkLst>
            <pc:docMk/>
            <pc:sldMk cId="85264364" sldId="258"/>
            <ac:spMk id="16" creationId="{3D2A244D-2201-26EE-4CC6-ED8425B2A990}"/>
          </ac:spMkLst>
        </pc:spChg>
        <pc:grpChg chg="add mod ord">
          <ac:chgData name="Jack Vernon" userId="c45f7498def387b3" providerId="LiveId" clId="{916C1134-BB99-4829-95AA-94E3CEA76258}" dt="2025-09-06T08:19:04.522" v="43041" actId="962"/>
          <ac:grpSpMkLst>
            <pc:docMk/>
            <pc:sldMk cId="85264364" sldId="258"/>
            <ac:grpSpMk id="12" creationId="{F101341F-8A40-4A8F-2827-96E7CD43DFD8}"/>
          </ac:grpSpMkLst>
        </pc:grpChg>
      </pc:sldChg>
      <pc:sldChg chg="addSp delSp modSp add mod">
        <pc:chgData name="Jack Vernon" userId="c45f7498def387b3" providerId="LiveId" clId="{916C1134-BB99-4829-95AA-94E3CEA76258}" dt="2025-09-06T23:34:24.685" v="45514" actId="478"/>
        <pc:sldMkLst>
          <pc:docMk/>
          <pc:sldMk cId="97360675" sldId="259"/>
        </pc:sldMkLst>
      </pc:sldChg>
      <pc:sldChg chg="new del">
        <pc:chgData name="Jack Vernon" userId="c45f7498def387b3" providerId="LiveId" clId="{916C1134-BB99-4829-95AA-94E3CEA76258}" dt="2025-09-05T07:01:57.056" v="26451" actId="2696"/>
        <pc:sldMkLst>
          <pc:docMk/>
          <pc:sldMk cId="3027106516" sldId="259"/>
        </pc:sldMkLst>
      </pc:sldChg>
      <pc:sldChg chg="addSp delSp modSp add mod">
        <pc:chgData name="Jack Vernon" userId="c45f7498def387b3" providerId="LiveId" clId="{916C1134-BB99-4829-95AA-94E3CEA76258}" dt="2025-09-06T08:22:45.486" v="43061" actId="478"/>
        <pc:sldMkLst>
          <pc:docMk/>
          <pc:sldMk cId="1563639626" sldId="260"/>
        </pc:sldMkLst>
      </pc:sldChg>
      <pc:sldChg chg="add">
        <pc:chgData name="Jack Vernon" userId="c45f7498def387b3" providerId="LiveId" clId="{916C1134-BB99-4829-95AA-94E3CEA76258}" dt="2025-09-06T08:22:57.239" v="43065" actId="2890"/>
        <pc:sldMkLst>
          <pc:docMk/>
          <pc:sldMk cId="1042227994" sldId="261"/>
        </pc:sldMkLst>
      </pc:sldChg>
      <pc:sldChg chg="delSp add del mod">
        <pc:chgData name="Jack Vernon" userId="c45f7498def387b3" providerId="LiveId" clId="{916C1134-BB99-4829-95AA-94E3CEA76258}" dt="2025-09-06T08:22:55.293" v="43064" actId="2696"/>
        <pc:sldMkLst>
          <pc:docMk/>
          <pc:sldMk cId="2556028954" sldId="261"/>
        </pc:sldMkLst>
      </pc:sldChg>
      <pc:sldChg chg="add ord">
        <pc:chgData name="Jack Vernon" userId="c45f7498def387b3" providerId="LiveId" clId="{916C1134-BB99-4829-95AA-94E3CEA76258}" dt="2025-09-06T23:11:44.906" v="45299"/>
        <pc:sldMkLst>
          <pc:docMk/>
          <pc:sldMk cId="463609469" sldId="262"/>
        </pc:sldMkLst>
      </pc:sldChg>
    </pc:docChg>
  </pc:docChgLst>
  <pc:docChgLst>
    <pc:chgData name="Jack Vernon" userId="c45f7498def387b3" providerId="LiveId" clId="{22D3A9B2-6F8D-4BDA-A43B-E2534C2D0D5A}"/>
    <pc:docChg chg="undo custSel addSld delSld modSld sldOrd addSection modSection">
      <pc:chgData name="Jack Vernon" userId="c45f7498def387b3" providerId="LiveId" clId="{22D3A9B2-6F8D-4BDA-A43B-E2534C2D0D5A}" dt="2025-09-09T04:25:01.430" v="4976" actId="6549"/>
      <pc:docMkLst>
        <pc:docMk/>
      </pc:docMkLst>
      <pc:sldChg chg="addSp delSp modSp mod">
        <pc:chgData name="Jack Vernon" userId="c45f7498def387b3" providerId="LiveId" clId="{22D3A9B2-6F8D-4BDA-A43B-E2534C2D0D5A}" dt="2025-09-08T23:46:31.409" v="4461" actId="404"/>
        <pc:sldMkLst>
          <pc:docMk/>
          <pc:sldMk cId="2770369235" sldId="256"/>
        </pc:sldMkLst>
        <pc:spChg chg="del mod">
          <ac:chgData name="Jack Vernon" userId="c45f7498def387b3" providerId="LiveId" clId="{22D3A9B2-6F8D-4BDA-A43B-E2534C2D0D5A}" dt="2025-09-08T08:40:25.173" v="772" actId="478"/>
          <ac:spMkLst>
            <pc:docMk/>
            <pc:sldMk cId="2770369235" sldId="256"/>
            <ac:spMk id="2" creationId="{30A91D87-0BEC-A8F8-5D40-DCE3C1C3876D}"/>
          </ac:spMkLst>
        </pc:spChg>
        <pc:spChg chg="mod">
          <ac:chgData name="Jack Vernon" userId="c45f7498def387b3" providerId="LiveId" clId="{22D3A9B2-6F8D-4BDA-A43B-E2534C2D0D5A}" dt="2025-09-08T08:02:11.787" v="540"/>
          <ac:spMkLst>
            <pc:docMk/>
            <pc:sldMk cId="2770369235" sldId="256"/>
            <ac:spMk id="3" creationId="{F8D12499-1D51-F591-7665-463A131189FA}"/>
          </ac:spMkLst>
        </pc:spChg>
        <pc:spChg chg="del mod">
          <ac:chgData name="Jack Vernon" userId="c45f7498def387b3" providerId="LiveId" clId="{22D3A9B2-6F8D-4BDA-A43B-E2534C2D0D5A}" dt="2025-09-08T09:16:42.739" v="1300" actId="21"/>
          <ac:spMkLst>
            <pc:docMk/>
            <pc:sldMk cId="2770369235" sldId="256"/>
            <ac:spMk id="4" creationId="{D5D48011-AAC3-E064-20DB-AF612E9D04F3}"/>
          </ac:spMkLst>
        </pc:spChg>
        <pc:spChg chg="mod">
          <ac:chgData name="Jack Vernon" userId="c45f7498def387b3" providerId="LiveId" clId="{22D3A9B2-6F8D-4BDA-A43B-E2534C2D0D5A}" dt="2025-09-08T23:44:35.696" v="4453" actId="2711"/>
          <ac:spMkLst>
            <pc:docMk/>
            <pc:sldMk cId="2770369235" sldId="256"/>
            <ac:spMk id="5" creationId="{81F3D5D1-4CE6-24E6-FE26-1AC4F4C05009}"/>
          </ac:spMkLst>
        </pc:spChg>
        <pc:spChg chg="mod">
          <ac:chgData name="Jack Vernon" userId="c45f7498def387b3" providerId="LiveId" clId="{22D3A9B2-6F8D-4BDA-A43B-E2534C2D0D5A}" dt="2025-09-08T08:02:11.787" v="540"/>
          <ac:spMkLst>
            <pc:docMk/>
            <pc:sldMk cId="2770369235" sldId="256"/>
            <ac:spMk id="6" creationId="{C0295A8A-3BB7-4B42-6AC1-5BC1D158C44E}"/>
          </ac:spMkLst>
        </pc:spChg>
        <pc:spChg chg="mod ord">
          <ac:chgData name="Jack Vernon" userId="c45f7498def387b3" providerId="LiveId" clId="{22D3A9B2-6F8D-4BDA-A43B-E2534C2D0D5A}" dt="2025-09-08T23:46:31.409" v="4461" actId="404"/>
          <ac:spMkLst>
            <pc:docMk/>
            <pc:sldMk cId="2770369235" sldId="256"/>
            <ac:spMk id="9" creationId="{24C45CAE-C449-E2F4-91B7-72FE92A5E5C1}"/>
          </ac:spMkLst>
        </pc:spChg>
        <pc:spChg chg="mod">
          <ac:chgData name="Jack Vernon" userId="c45f7498def387b3" providerId="LiveId" clId="{22D3A9B2-6F8D-4BDA-A43B-E2534C2D0D5A}" dt="2025-09-08T09:11:25.154" v="1244" actId="14100"/>
          <ac:spMkLst>
            <pc:docMk/>
            <pc:sldMk cId="2770369235" sldId="256"/>
            <ac:spMk id="10" creationId="{75B2BCB8-A80F-6C23-C0B5-15BF4391FCE4}"/>
          </ac:spMkLst>
        </pc:spChg>
        <pc:spChg chg="mod">
          <ac:chgData name="Jack Vernon" userId="c45f7498def387b3" providerId="LiveId" clId="{22D3A9B2-6F8D-4BDA-A43B-E2534C2D0D5A}" dt="2025-09-08T09:11:25.154" v="1244" actId="14100"/>
          <ac:spMkLst>
            <pc:docMk/>
            <pc:sldMk cId="2770369235" sldId="256"/>
            <ac:spMk id="12" creationId="{A6D2460E-B6B0-1918-C53C-E738D93238B4}"/>
          </ac:spMkLst>
        </pc:spChg>
        <pc:spChg chg="del">
          <ac:chgData name="Jack Vernon" userId="c45f7498def387b3" providerId="LiveId" clId="{22D3A9B2-6F8D-4BDA-A43B-E2534C2D0D5A}" dt="2025-09-08T08:37:20.170" v="733" actId="478"/>
          <ac:spMkLst>
            <pc:docMk/>
            <pc:sldMk cId="2770369235" sldId="256"/>
            <ac:spMk id="13" creationId="{9EDE34C0-EE76-A758-40CC-0D796A9D196C}"/>
          </ac:spMkLst>
        </pc:spChg>
        <pc:spChg chg="mod topLvl">
          <ac:chgData name="Jack Vernon" userId="c45f7498def387b3" providerId="LiveId" clId="{22D3A9B2-6F8D-4BDA-A43B-E2534C2D0D5A}" dt="2025-09-08T22:16:45.084" v="3460" actId="20577"/>
          <ac:spMkLst>
            <pc:docMk/>
            <pc:sldMk cId="2770369235" sldId="256"/>
            <ac:spMk id="15" creationId="{0BE17CCB-DEA7-0911-0433-89F384CD0C7F}"/>
          </ac:spMkLst>
        </pc:spChg>
        <pc:spChg chg="mod">
          <ac:chgData name="Jack Vernon" userId="c45f7498def387b3" providerId="LiveId" clId="{22D3A9B2-6F8D-4BDA-A43B-E2534C2D0D5A}" dt="2025-09-08T08:53:55.237" v="938" actId="207"/>
          <ac:spMkLst>
            <pc:docMk/>
            <pc:sldMk cId="2770369235" sldId="256"/>
            <ac:spMk id="18" creationId="{8546F726-D4AA-80E8-4636-C168039D57AB}"/>
          </ac:spMkLst>
        </pc:spChg>
        <pc:spChg chg="add del mod">
          <ac:chgData name="Jack Vernon" userId="c45f7498def387b3" providerId="LiveId" clId="{22D3A9B2-6F8D-4BDA-A43B-E2534C2D0D5A}" dt="2025-09-08T09:16:39.031" v="1298" actId="478"/>
          <ac:spMkLst>
            <pc:docMk/>
            <pc:sldMk cId="2770369235" sldId="256"/>
            <ac:spMk id="19" creationId="{E65123DA-5191-FCFB-0331-63F6FF28D4C3}"/>
          </ac:spMkLst>
        </pc:spChg>
        <pc:spChg chg="mod">
          <ac:chgData name="Jack Vernon" userId="c45f7498def387b3" providerId="LiveId" clId="{22D3A9B2-6F8D-4BDA-A43B-E2534C2D0D5A}" dt="2025-09-08T08:53:26.124" v="934"/>
          <ac:spMkLst>
            <pc:docMk/>
            <pc:sldMk cId="2770369235" sldId="256"/>
            <ac:spMk id="20" creationId="{97CCC137-3013-B13D-3134-5B6A53C41409}"/>
          </ac:spMkLst>
        </pc:spChg>
        <pc:spChg chg="mod">
          <ac:chgData name="Jack Vernon" userId="c45f7498def387b3" providerId="LiveId" clId="{22D3A9B2-6F8D-4BDA-A43B-E2534C2D0D5A}" dt="2025-09-08T09:08:41.438" v="1183" actId="1036"/>
          <ac:spMkLst>
            <pc:docMk/>
            <pc:sldMk cId="2770369235" sldId="256"/>
            <ac:spMk id="23" creationId="{D1376119-5E7C-6860-12FE-14A3C73E4729}"/>
          </ac:spMkLst>
        </pc:spChg>
        <pc:spChg chg="mod">
          <ac:chgData name="Jack Vernon" userId="c45f7498def387b3" providerId="LiveId" clId="{22D3A9B2-6F8D-4BDA-A43B-E2534C2D0D5A}" dt="2025-09-08T09:09:17.192" v="1199" actId="208"/>
          <ac:spMkLst>
            <pc:docMk/>
            <pc:sldMk cId="2770369235" sldId="256"/>
            <ac:spMk id="27" creationId="{EEA65226-A51E-5085-A032-FA9CE87A5A21}"/>
          </ac:spMkLst>
        </pc:spChg>
        <pc:spChg chg="mod">
          <ac:chgData name="Jack Vernon" userId="c45f7498def387b3" providerId="LiveId" clId="{22D3A9B2-6F8D-4BDA-A43B-E2534C2D0D5A}" dt="2025-09-08T09:06:58.078" v="1155"/>
          <ac:spMkLst>
            <pc:docMk/>
            <pc:sldMk cId="2770369235" sldId="256"/>
            <ac:spMk id="29" creationId="{3D4C683B-7632-670B-A5BA-339240577FC5}"/>
          </ac:spMkLst>
        </pc:spChg>
        <pc:spChg chg="mod">
          <ac:chgData name="Jack Vernon" userId="c45f7498def387b3" providerId="LiveId" clId="{22D3A9B2-6F8D-4BDA-A43B-E2534C2D0D5A}" dt="2025-09-08T09:06:58.078" v="1155"/>
          <ac:spMkLst>
            <pc:docMk/>
            <pc:sldMk cId="2770369235" sldId="256"/>
            <ac:spMk id="30" creationId="{ECAF2F2D-77D5-6AC2-0B00-99B725C25B26}"/>
          </ac:spMkLst>
        </pc:spChg>
        <pc:grpChg chg="add mod ord topLvl">
          <ac:chgData name="Jack Vernon" userId="c45f7498def387b3" providerId="LiveId" clId="{22D3A9B2-6F8D-4BDA-A43B-E2534C2D0D5A}" dt="2025-09-08T08:42:52.373" v="845" actId="164"/>
          <ac:grpSpMkLst>
            <pc:docMk/>
            <pc:sldMk cId="2770369235" sldId="256"/>
            <ac:grpSpMk id="8" creationId="{9175E7B6-6151-88C2-F3DF-23CC99D89342}"/>
          </ac:grpSpMkLst>
        </pc:grpChg>
        <pc:grpChg chg="add del mod">
          <ac:chgData name="Jack Vernon" userId="c45f7498def387b3" providerId="LiveId" clId="{22D3A9B2-6F8D-4BDA-A43B-E2534C2D0D5A}" dt="2025-09-08T08:41:43.925" v="798" actId="165"/>
          <ac:grpSpMkLst>
            <pc:docMk/>
            <pc:sldMk cId="2770369235" sldId="256"/>
            <ac:grpSpMk id="14" creationId="{6B5D25F6-35B3-E2B8-751F-AFDDEC4D151C}"/>
          </ac:grpSpMkLst>
        </pc:grpChg>
        <pc:grpChg chg="add mod">
          <ac:chgData name="Jack Vernon" userId="c45f7498def387b3" providerId="LiveId" clId="{22D3A9B2-6F8D-4BDA-A43B-E2534C2D0D5A}" dt="2025-09-08T23:46:18.604" v="4459" actId="14100"/>
          <ac:grpSpMkLst>
            <pc:docMk/>
            <pc:sldMk cId="2770369235" sldId="256"/>
            <ac:grpSpMk id="16" creationId="{D7533A51-3A87-4B81-77F1-CBD0256632FE}"/>
          </ac:grpSpMkLst>
        </pc:grpChg>
        <pc:grpChg chg="add mod ord">
          <ac:chgData name="Jack Vernon" userId="c45f7498def387b3" providerId="LiveId" clId="{22D3A9B2-6F8D-4BDA-A43B-E2534C2D0D5A}" dt="2025-09-08T09:10:34.615" v="1231" actId="1076"/>
          <ac:grpSpMkLst>
            <pc:docMk/>
            <pc:sldMk cId="2770369235" sldId="256"/>
            <ac:grpSpMk id="17" creationId="{904B52DC-D560-14EE-E491-5902E467D7AE}"/>
          </ac:grpSpMkLst>
        </pc:grpChg>
        <pc:grpChg chg="add mod ord">
          <ac:chgData name="Jack Vernon" userId="c45f7498def387b3" providerId="LiveId" clId="{22D3A9B2-6F8D-4BDA-A43B-E2534C2D0D5A}" dt="2025-09-08T09:10:34.615" v="1231" actId="1076"/>
          <ac:grpSpMkLst>
            <pc:docMk/>
            <pc:sldMk cId="2770369235" sldId="256"/>
            <ac:grpSpMk id="21" creationId="{DFB02C66-7EA5-E26D-EB95-AC8A823BBDA8}"/>
          </ac:grpSpMkLst>
        </pc:grpChg>
        <pc:grpChg chg="del">
          <ac:chgData name="Jack Vernon" userId="c45f7498def387b3" providerId="LiveId" clId="{22D3A9B2-6F8D-4BDA-A43B-E2534C2D0D5A}" dt="2025-09-08T08:37:12.903" v="731" actId="478"/>
          <ac:grpSpMkLst>
            <pc:docMk/>
            <pc:sldMk cId="2770369235" sldId="256"/>
            <ac:grpSpMk id="22" creationId="{5DDACCF3-5BDE-45EF-C712-182127FA8C24}"/>
          </ac:grpSpMkLst>
        </pc:grpChg>
        <pc:grpChg chg="add del mod">
          <ac:chgData name="Jack Vernon" userId="c45f7498def387b3" providerId="LiveId" clId="{22D3A9B2-6F8D-4BDA-A43B-E2534C2D0D5A}" dt="2025-09-08T08:37:17.939" v="732" actId="478"/>
          <ac:grpSpMkLst>
            <pc:docMk/>
            <pc:sldMk cId="2770369235" sldId="256"/>
            <ac:grpSpMk id="26" creationId="{38E4001C-A2CD-D683-DB1C-3CC556AD38AD}"/>
          </ac:grpSpMkLst>
        </pc:grpChg>
        <pc:grpChg chg="add del mod ord">
          <ac:chgData name="Jack Vernon" userId="c45f7498def387b3" providerId="LiveId" clId="{22D3A9B2-6F8D-4BDA-A43B-E2534C2D0D5A}" dt="2025-09-08T09:07:37.647" v="1164" actId="478"/>
          <ac:grpSpMkLst>
            <pc:docMk/>
            <pc:sldMk cId="2770369235" sldId="256"/>
            <ac:grpSpMk id="28" creationId="{DFC843E1-B3EF-4E3D-8395-9859F1586735}"/>
          </ac:grpSpMkLst>
        </pc:grpChg>
        <pc:graphicFrameChg chg="add del mod">
          <ac:chgData name="Jack Vernon" userId="c45f7498def387b3" providerId="LiveId" clId="{22D3A9B2-6F8D-4BDA-A43B-E2534C2D0D5A}" dt="2025-09-08T09:16:40.382" v="1299" actId="478"/>
          <ac:graphicFrameMkLst>
            <pc:docMk/>
            <pc:sldMk cId="2770369235" sldId="256"/>
            <ac:graphicFrameMk id="7" creationId="{2FA4888A-C88C-D68B-8F01-28131C50BCC8}"/>
          </ac:graphicFrameMkLst>
        </pc:graphicFrameChg>
        <pc:cxnChg chg="del">
          <ac:chgData name="Jack Vernon" userId="c45f7498def387b3" providerId="LiveId" clId="{22D3A9B2-6F8D-4BDA-A43B-E2534C2D0D5A}" dt="2025-09-08T08:39:21.672" v="751" actId="478"/>
          <ac:cxnSpMkLst>
            <pc:docMk/>
            <pc:sldMk cId="2770369235" sldId="256"/>
            <ac:cxnSpMk id="11" creationId="{39142FA5-A931-6BDA-7C38-A5E4C1C056EA}"/>
          </ac:cxnSpMkLst>
        </pc:cxnChg>
      </pc:sldChg>
      <pc:sldChg chg="addSp delSp modSp mod">
        <pc:chgData name="Jack Vernon" userId="c45f7498def387b3" providerId="LiveId" clId="{22D3A9B2-6F8D-4BDA-A43B-E2534C2D0D5A}" dt="2025-09-09T04:17:47.594" v="4466" actId="948"/>
        <pc:sldMkLst>
          <pc:docMk/>
          <pc:sldMk cId="3002845144" sldId="257"/>
        </pc:sldMkLst>
        <pc:spChg chg="mod">
          <ac:chgData name="Jack Vernon" userId="c45f7498def387b3" providerId="LiveId" clId="{22D3A9B2-6F8D-4BDA-A43B-E2534C2D0D5A}" dt="2025-09-08T09:37:13.094" v="2281" actId="2711"/>
          <ac:spMkLst>
            <pc:docMk/>
            <pc:sldMk cId="3002845144" sldId="257"/>
            <ac:spMk id="2" creationId="{225916BC-ABA8-5EF1-0FAD-CC3490DCEEC3}"/>
          </ac:spMkLst>
        </pc:spChg>
        <pc:spChg chg="mod">
          <ac:chgData name="Jack Vernon" userId="c45f7498def387b3" providerId="LiveId" clId="{22D3A9B2-6F8D-4BDA-A43B-E2534C2D0D5A}" dt="2025-09-08T09:39:23.283" v="2298" actId="2711"/>
          <ac:spMkLst>
            <pc:docMk/>
            <pc:sldMk cId="3002845144" sldId="257"/>
            <ac:spMk id="3" creationId="{8BEADF8A-D47B-7487-19E1-DAFD5E185F5B}"/>
          </ac:spMkLst>
        </pc:spChg>
        <pc:spChg chg="mod">
          <ac:chgData name="Jack Vernon" userId="c45f7498def387b3" providerId="LiveId" clId="{22D3A9B2-6F8D-4BDA-A43B-E2534C2D0D5A}" dt="2025-09-08T23:43:32.701" v="4451" actId="20577"/>
          <ac:spMkLst>
            <pc:docMk/>
            <pc:sldMk cId="3002845144" sldId="257"/>
            <ac:spMk id="4" creationId="{2B865045-E279-7986-D83E-A29226E0D0AD}"/>
          </ac:spMkLst>
        </pc:spChg>
        <pc:spChg chg="del">
          <ac:chgData name="Jack Vernon" userId="c45f7498def387b3" providerId="LiveId" clId="{22D3A9B2-6F8D-4BDA-A43B-E2534C2D0D5A}" dt="2025-09-08T09:43:51.525" v="2312" actId="478"/>
          <ac:spMkLst>
            <pc:docMk/>
            <pc:sldMk cId="3002845144" sldId="257"/>
            <ac:spMk id="5" creationId="{33A4FED9-257D-D3E3-E079-CBDBD5E7CC25}"/>
          </ac:spMkLst>
        </pc:spChg>
        <pc:spChg chg="mod">
          <ac:chgData name="Jack Vernon" userId="c45f7498def387b3" providerId="LiveId" clId="{22D3A9B2-6F8D-4BDA-A43B-E2534C2D0D5A}" dt="2025-09-08T10:03:25.540" v="2509" actId="207"/>
          <ac:spMkLst>
            <pc:docMk/>
            <pc:sldMk cId="3002845144" sldId="257"/>
            <ac:spMk id="7" creationId="{4DD0E577-37A9-6E6D-567E-2EE66EC31FD9}"/>
          </ac:spMkLst>
        </pc:spChg>
        <pc:spChg chg="mod">
          <ac:chgData name="Jack Vernon" userId="c45f7498def387b3" providerId="LiveId" clId="{22D3A9B2-6F8D-4BDA-A43B-E2534C2D0D5A}" dt="2025-09-08T10:03:39.105" v="2516" actId="207"/>
          <ac:spMkLst>
            <pc:docMk/>
            <pc:sldMk cId="3002845144" sldId="257"/>
            <ac:spMk id="10" creationId="{BF7C3413-629C-B9F3-3147-C7E994336332}"/>
          </ac:spMkLst>
        </pc:spChg>
        <pc:spChg chg="mod">
          <ac:chgData name="Jack Vernon" userId="c45f7498def387b3" providerId="LiveId" clId="{22D3A9B2-6F8D-4BDA-A43B-E2534C2D0D5A}" dt="2025-09-08T09:45:07.509" v="2326"/>
          <ac:spMkLst>
            <pc:docMk/>
            <pc:sldMk cId="3002845144" sldId="257"/>
            <ac:spMk id="12" creationId="{F717EEE9-0CA5-D25E-CEEC-A2F22E42F676}"/>
          </ac:spMkLst>
        </pc:spChg>
        <pc:spChg chg="mod">
          <ac:chgData name="Jack Vernon" userId="c45f7498def387b3" providerId="LiveId" clId="{22D3A9B2-6F8D-4BDA-A43B-E2534C2D0D5A}" dt="2025-09-08T09:45:07.509" v="2326"/>
          <ac:spMkLst>
            <pc:docMk/>
            <pc:sldMk cId="3002845144" sldId="257"/>
            <ac:spMk id="13" creationId="{4BEAA64F-2601-3762-155E-4AC5DC944295}"/>
          </ac:spMkLst>
        </pc:spChg>
        <pc:spChg chg="mod">
          <ac:chgData name="Jack Vernon" userId="c45f7498def387b3" providerId="LiveId" clId="{22D3A9B2-6F8D-4BDA-A43B-E2534C2D0D5A}" dt="2025-09-08T09:57:52.058" v="2436" actId="1582"/>
          <ac:spMkLst>
            <pc:docMk/>
            <pc:sldMk cId="3002845144" sldId="257"/>
            <ac:spMk id="15" creationId="{FE1DD0DC-9F5A-CCBC-E49D-6C2CF110C46B}"/>
          </ac:spMkLst>
        </pc:spChg>
        <pc:spChg chg="mod">
          <ac:chgData name="Jack Vernon" userId="c45f7498def387b3" providerId="LiveId" clId="{22D3A9B2-6F8D-4BDA-A43B-E2534C2D0D5A}" dt="2025-09-08T09:57:52.058" v="2436" actId="1582"/>
          <ac:spMkLst>
            <pc:docMk/>
            <pc:sldMk cId="3002845144" sldId="257"/>
            <ac:spMk id="16" creationId="{0197C1C4-77E7-012E-7484-D161D6D73DDD}"/>
          </ac:spMkLst>
        </pc:spChg>
        <pc:spChg chg="mod">
          <ac:chgData name="Jack Vernon" userId="c45f7498def387b3" providerId="LiveId" clId="{22D3A9B2-6F8D-4BDA-A43B-E2534C2D0D5A}" dt="2025-09-08T10:04:10.165" v="2517" actId="207"/>
          <ac:spMkLst>
            <pc:docMk/>
            <pc:sldMk cId="3002845144" sldId="257"/>
            <ac:spMk id="18" creationId="{846225E2-088B-208A-5EEC-7C70CD97B747}"/>
          </ac:spMkLst>
        </pc:spChg>
        <pc:spChg chg="mod">
          <ac:chgData name="Jack Vernon" userId="c45f7498def387b3" providerId="LiveId" clId="{22D3A9B2-6F8D-4BDA-A43B-E2534C2D0D5A}" dt="2025-09-08T09:58:12.576" v="2438"/>
          <ac:spMkLst>
            <pc:docMk/>
            <pc:sldMk cId="3002845144" sldId="257"/>
            <ac:spMk id="19" creationId="{036745BA-D28B-2F31-B04F-20EB8CDEE950}"/>
          </ac:spMkLst>
        </pc:spChg>
        <pc:spChg chg="mod">
          <ac:chgData name="Jack Vernon" userId="c45f7498def387b3" providerId="LiveId" clId="{22D3A9B2-6F8D-4BDA-A43B-E2534C2D0D5A}" dt="2025-09-08T09:39:18.310" v="2297" actId="2711"/>
          <ac:spMkLst>
            <pc:docMk/>
            <pc:sldMk cId="3002845144" sldId="257"/>
            <ac:spMk id="25" creationId="{378BF3F0-2370-1B54-BFAB-0881E3E29F7F}"/>
          </ac:spMkLst>
        </pc:spChg>
        <pc:spChg chg="mod">
          <ac:chgData name="Jack Vernon" userId="c45f7498def387b3" providerId="LiveId" clId="{22D3A9B2-6F8D-4BDA-A43B-E2534C2D0D5A}" dt="2025-09-08T10:14:50.744" v="2593" actId="113"/>
          <ac:spMkLst>
            <pc:docMk/>
            <pc:sldMk cId="3002845144" sldId="257"/>
            <ac:spMk id="29" creationId="{7B1EEFA9-9624-0690-5E2D-F0F19CB64C17}"/>
          </ac:spMkLst>
        </pc:spChg>
        <pc:spChg chg="mod">
          <ac:chgData name="Jack Vernon" userId="c45f7498def387b3" providerId="LiveId" clId="{22D3A9B2-6F8D-4BDA-A43B-E2534C2D0D5A}" dt="2025-09-08T10:14:49.374" v="2592" actId="113"/>
          <ac:spMkLst>
            <pc:docMk/>
            <pc:sldMk cId="3002845144" sldId="257"/>
            <ac:spMk id="34" creationId="{3C56E027-C146-67D1-F9F2-C3FCCF95CE5F}"/>
          </ac:spMkLst>
        </pc:spChg>
        <pc:spChg chg="mod">
          <ac:chgData name="Jack Vernon" userId="c45f7498def387b3" providerId="LiveId" clId="{22D3A9B2-6F8D-4BDA-A43B-E2534C2D0D5A}" dt="2025-09-08T10:14:46.125" v="2590" actId="113"/>
          <ac:spMkLst>
            <pc:docMk/>
            <pc:sldMk cId="3002845144" sldId="257"/>
            <ac:spMk id="39" creationId="{5BECF461-2CC3-1CD3-62CF-6126BD5D0489}"/>
          </ac:spMkLst>
        </pc:spChg>
        <pc:spChg chg="mod">
          <ac:chgData name="Jack Vernon" userId="c45f7498def387b3" providerId="LiveId" clId="{22D3A9B2-6F8D-4BDA-A43B-E2534C2D0D5A}" dt="2025-09-08T10:14:48.083" v="2591" actId="113"/>
          <ac:spMkLst>
            <pc:docMk/>
            <pc:sldMk cId="3002845144" sldId="257"/>
            <ac:spMk id="44" creationId="{5B1CC080-DB6C-B0F5-7279-8D542491817E}"/>
          </ac:spMkLst>
        </pc:spChg>
        <pc:spChg chg="mod">
          <ac:chgData name="Jack Vernon" userId="c45f7498def387b3" providerId="LiveId" clId="{22D3A9B2-6F8D-4BDA-A43B-E2534C2D0D5A}" dt="2025-09-08T10:18:48.071" v="2668" actId="1036"/>
          <ac:spMkLst>
            <pc:docMk/>
            <pc:sldMk cId="3002845144" sldId="257"/>
            <ac:spMk id="46" creationId="{EB9717E8-5C28-8E4B-E763-218E36577AA7}"/>
          </ac:spMkLst>
        </pc:spChg>
        <pc:spChg chg="mod">
          <ac:chgData name="Jack Vernon" userId="c45f7498def387b3" providerId="LiveId" clId="{22D3A9B2-6F8D-4BDA-A43B-E2534C2D0D5A}" dt="2025-09-08T09:59:09.895" v="2450"/>
          <ac:spMkLst>
            <pc:docMk/>
            <pc:sldMk cId="3002845144" sldId="257"/>
            <ac:spMk id="47" creationId="{EEC29FDB-9873-5061-FDD8-E14EBC39D3D9}"/>
          </ac:spMkLst>
        </pc:spChg>
        <pc:spChg chg="mod">
          <ac:chgData name="Jack Vernon" userId="c45f7498def387b3" providerId="LiveId" clId="{22D3A9B2-6F8D-4BDA-A43B-E2534C2D0D5A}" dt="2025-09-08T09:59:09.895" v="2450"/>
          <ac:spMkLst>
            <pc:docMk/>
            <pc:sldMk cId="3002845144" sldId="257"/>
            <ac:spMk id="48" creationId="{FD29F058-7218-6476-B9DD-84E64B62AF90}"/>
          </ac:spMkLst>
        </pc:spChg>
        <pc:spChg chg="mod">
          <ac:chgData name="Jack Vernon" userId="c45f7498def387b3" providerId="LiveId" clId="{22D3A9B2-6F8D-4BDA-A43B-E2534C2D0D5A}" dt="2025-09-08T09:46:56.169" v="2349" actId="1076"/>
          <ac:spMkLst>
            <pc:docMk/>
            <pc:sldMk cId="3002845144" sldId="257"/>
            <ac:spMk id="107" creationId="{39FF4459-240C-E51A-203C-32B1CDB1216E}"/>
          </ac:spMkLst>
        </pc:spChg>
        <pc:spChg chg="mod">
          <ac:chgData name="Jack Vernon" userId="c45f7498def387b3" providerId="LiveId" clId="{22D3A9B2-6F8D-4BDA-A43B-E2534C2D0D5A}" dt="2025-09-08T09:46:56.169" v="2349" actId="1076"/>
          <ac:spMkLst>
            <pc:docMk/>
            <pc:sldMk cId="3002845144" sldId="257"/>
            <ac:spMk id="108" creationId="{D763AAA7-7225-2261-B08F-54AEBC83E9BC}"/>
          </ac:spMkLst>
        </pc:spChg>
        <pc:spChg chg="mod">
          <ac:chgData name="Jack Vernon" userId="c45f7498def387b3" providerId="LiveId" clId="{22D3A9B2-6F8D-4BDA-A43B-E2534C2D0D5A}" dt="2025-09-08T09:47:22.067" v="2353" actId="14861"/>
          <ac:spMkLst>
            <pc:docMk/>
            <pc:sldMk cId="3002845144" sldId="257"/>
            <ac:spMk id="113" creationId="{799E90B6-C15A-442D-68E7-55A60DC695D1}"/>
          </ac:spMkLst>
        </pc:spChg>
        <pc:spChg chg="mod">
          <ac:chgData name="Jack Vernon" userId="c45f7498def387b3" providerId="LiveId" clId="{22D3A9B2-6F8D-4BDA-A43B-E2534C2D0D5A}" dt="2025-09-08T09:47:22.067" v="2353" actId="14861"/>
          <ac:spMkLst>
            <pc:docMk/>
            <pc:sldMk cId="3002845144" sldId="257"/>
            <ac:spMk id="114" creationId="{E297A1AE-FE72-6C77-C7D4-B0AC2D317BBB}"/>
          </ac:spMkLst>
        </pc:spChg>
        <pc:spChg chg="mod">
          <ac:chgData name="Jack Vernon" userId="c45f7498def387b3" providerId="LiveId" clId="{22D3A9B2-6F8D-4BDA-A43B-E2534C2D0D5A}" dt="2025-09-08T09:46:39.931" v="2348" actId="1076"/>
          <ac:spMkLst>
            <pc:docMk/>
            <pc:sldMk cId="3002845144" sldId="257"/>
            <ac:spMk id="119" creationId="{5A8A3513-B27E-DEE0-BAC5-694AEBA99DE0}"/>
          </ac:spMkLst>
        </pc:spChg>
        <pc:spChg chg="mod">
          <ac:chgData name="Jack Vernon" userId="c45f7498def387b3" providerId="LiveId" clId="{22D3A9B2-6F8D-4BDA-A43B-E2534C2D0D5A}" dt="2025-09-08T09:46:39.931" v="2348" actId="1076"/>
          <ac:spMkLst>
            <pc:docMk/>
            <pc:sldMk cId="3002845144" sldId="257"/>
            <ac:spMk id="120" creationId="{5F176828-9233-636C-E2B7-13FBC565682E}"/>
          </ac:spMkLst>
        </pc:spChg>
        <pc:spChg chg="mod">
          <ac:chgData name="Jack Vernon" userId="c45f7498def387b3" providerId="LiveId" clId="{22D3A9B2-6F8D-4BDA-A43B-E2534C2D0D5A}" dt="2025-09-08T09:39:13.702" v="2296" actId="2711"/>
          <ac:spMkLst>
            <pc:docMk/>
            <pc:sldMk cId="3002845144" sldId="257"/>
            <ac:spMk id="124" creationId="{0509472D-75B1-145E-0201-7CE8B42890DA}"/>
          </ac:spMkLst>
        </pc:spChg>
        <pc:spChg chg="mod">
          <ac:chgData name="Jack Vernon" userId="c45f7498def387b3" providerId="LiveId" clId="{22D3A9B2-6F8D-4BDA-A43B-E2534C2D0D5A}" dt="2025-09-08T09:38:49.368" v="2294" actId="2711"/>
          <ac:spMkLst>
            <pc:docMk/>
            <pc:sldMk cId="3002845144" sldId="257"/>
            <ac:spMk id="127" creationId="{13063806-2954-27D4-B797-BC41E8EA5302}"/>
          </ac:spMkLst>
        </pc:spChg>
        <pc:spChg chg="mod">
          <ac:chgData name="Jack Vernon" userId="c45f7498def387b3" providerId="LiveId" clId="{22D3A9B2-6F8D-4BDA-A43B-E2534C2D0D5A}" dt="2025-09-08T09:38:58.386" v="2295" actId="2711"/>
          <ac:spMkLst>
            <pc:docMk/>
            <pc:sldMk cId="3002845144" sldId="257"/>
            <ac:spMk id="130" creationId="{4AC6C661-CF32-330A-3269-018839F7EC17}"/>
          </ac:spMkLst>
        </pc:spChg>
        <pc:spChg chg="mod">
          <ac:chgData name="Jack Vernon" userId="c45f7498def387b3" providerId="LiveId" clId="{22D3A9B2-6F8D-4BDA-A43B-E2534C2D0D5A}" dt="2025-09-08T09:37:41.738" v="2284" actId="2711"/>
          <ac:spMkLst>
            <pc:docMk/>
            <pc:sldMk cId="3002845144" sldId="257"/>
            <ac:spMk id="137" creationId="{8A881207-CD77-137B-FB8E-545C155250B6}"/>
          </ac:spMkLst>
        </pc:spChg>
        <pc:spChg chg="mod">
          <ac:chgData name="Jack Vernon" userId="c45f7498def387b3" providerId="LiveId" clId="{22D3A9B2-6F8D-4BDA-A43B-E2534C2D0D5A}" dt="2025-09-08T09:52:08.890" v="2372" actId="948"/>
          <ac:spMkLst>
            <pc:docMk/>
            <pc:sldMk cId="3002845144" sldId="257"/>
            <ac:spMk id="153" creationId="{97B233AD-6347-DB2E-D15C-82AE01CADE41}"/>
          </ac:spMkLst>
        </pc:spChg>
        <pc:spChg chg="mod">
          <ac:chgData name="Jack Vernon" userId="c45f7498def387b3" providerId="LiveId" clId="{22D3A9B2-6F8D-4BDA-A43B-E2534C2D0D5A}" dt="2025-09-09T04:17:47.594" v="4466" actId="948"/>
          <ac:spMkLst>
            <pc:docMk/>
            <pc:sldMk cId="3002845144" sldId="257"/>
            <ac:spMk id="155" creationId="{7A696184-4131-F66D-6443-2F64992673EC}"/>
          </ac:spMkLst>
        </pc:spChg>
        <pc:spChg chg="mod">
          <ac:chgData name="Jack Vernon" userId="c45f7498def387b3" providerId="LiveId" clId="{22D3A9B2-6F8D-4BDA-A43B-E2534C2D0D5A}" dt="2025-09-08T09:48:18.182" v="2364" actId="1035"/>
          <ac:spMkLst>
            <pc:docMk/>
            <pc:sldMk cId="3002845144" sldId="257"/>
            <ac:spMk id="164" creationId="{A44D7538-9E02-C48F-7AB8-0376EC403222}"/>
          </ac:spMkLst>
        </pc:spChg>
        <pc:spChg chg="mod">
          <ac:chgData name="Jack Vernon" userId="c45f7498def387b3" providerId="LiveId" clId="{22D3A9B2-6F8D-4BDA-A43B-E2534C2D0D5A}" dt="2025-09-08T09:48:18.182" v="2364" actId="1035"/>
          <ac:spMkLst>
            <pc:docMk/>
            <pc:sldMk cId="3002845144" sldId="257"/>
            <ac:spMk id="165" creationId="{8554D2DA-7CC3-4D96-DA74-453803909230}"/>
          </ac:spMkLst>
        </pc:spChg>
        <pc:spChg chg="mod">
          <ac:chgData name="Jack Vernon" userId="c45f7498def387b3" providerId="LiveId" clId="{22D3A9B2-6F8D-4BDA-A43B-E2534C2D0D5A}" dt="2025-09-08T09:48:18.182" v="2364" actId="1035"/>
          <ac:spMkLst>
            <pc:docMk/>
            <pc:sldMk cId="3002845144" sldId="257"/>
            <ac:spMk id="166" creationId="{68870179-A90A-1356-3671-1226882D8FD5}"/>
          </ac:spMkLst>
        </pc:spChg>
        <pc:spChg chg="mod">
          <ac:chgData name="Jack Vernon" userId="c45f7498def387b3" providerId="LiveId" clId="{22D3A9B2-6F8D-4BDA-A43B-E2534C2D0D5A}" dt="2025-09-08T09:48:18.182" v="2364" actId="1035"/>
          <ac:spMkLst>
            <pc:docMk/>
            <pc:sldMk cId="3002845144" sldId="257"/>
            <ac:spMk id="167" creationId="{8BA8E08C-ED72-688A-EE12-EA8F983F6B69}"/>
          </ac:spMkLst>
        </pc:spChg>
        <pc:spChg chg="mod">
          <ac:chgData name="Jack Vernon" userId="c45f7498def387b3" providerId="LiveId" clId="{22D3A9B2-6F8D-4BDA-A43B-E2534C2D0D5A}" dt="2025-09-08T09:48:18.182" v="2364" actId="1035"/>
          <ac:spMkLst>
            <pc:docMk/>
            <pc:sldMk cId="3002845144" sldId="257"/>
            <ac:spMk id="168" creationId="{1049A258-3380-FCE5-1D6F-359792E09944}"/>
          </ac:spMkLst>
        </pc:spChg>
        <pc:spChg chg="mod">
          <ac:chgData name="Jack Vernon" userId="c45f7498def387b3" providerId="LiveId" clId="{22D3A9B2-6F8D-4BDA-A43B-E2534C2D0D5A}" dt="2025-09-08T09:48:18.182" v="2364" actId="1035"/>
          <ac:spMkLst>
            <pc:docMk/>
            <pc:sldMk cId="3002845144" sldId="257"/>
            <ac:spMk id="169" creationId="{0DAD7934-ED05-E7C4-2982-D357C67C929C}"/>
          </ac:spMkLst>
        </pc:spChg>
        <pc:spChg chg="mod">
          <ac:chgData name="Jack Vernon" userId="c45f7498def387b3" providerId="LiveId" clId="{22D3A9B2-6F8D-4BDA-A43B-E2534C2D0D5A}" dt="2025-09-08T10:53:18.743" v="3358" actId="6549"/>
          <ac:spMkLst>
            <pc:docMk/>
            <pc:sldMk cId="3002845144" sldId="257"/>
            <ac:spMk id="170" creationId="{17FAB0FF-7C4E-3DFE-77E6-1E8D2220F18D}"/>
          </ac:spMkLst>
        </pc:spChg>
        <pc:spChg chg="mod">
          <ac:chgData name="Jack Vernon" userId="c45f7498def387b3" providerId="LiveId" clId="{22D3A9B2-6F8D-4BDA-A43B-E2534C2D0D5A}" dt="2025-09-08T10:18:29.699" v="2636" actId="2711"/>
          <ac:spMkLst>
            <pc:docMk/>
            <pc:sldMk cId="3002845144" sldId="257"/>
            <ac:spMk id="171" creationId="{A9B25DB9-22E6-89E8-82F6-5285479607BE}"/>
          </ac:spMkLst>
        </pc:spChg>
        <pc:spChg chg="mod">
          <ac:chgData name="Jack Vernon" userId="c45f7498def387b3" providerId="LiveId" clId="{22D3A9B2-6F8D-4BDA-A43B-E2534C2D0D5A}" dt="2025-09-08T10:18:48.071" v="2668" actId="1036"/>
          <ac:spMkLst>
            <pc:docMk/>
            <pc:sldMk cId="3002845144" sldId="257"/>
            <ac:spMk id="188" creationId="{99AA3C1D-ACF8-63DA-4CEA-25E683CA62D3}"/>
          </ac:spMkLst>
        </pc:spChg>
        <pc:spChg chg="mod">
          <ac:chgData name="Jack Vernon" userId="c45f7498def387b3" providerId="LiveId" clId="{22D3A9B2-6F8D-4BDA-A43B-E2534C2D0D5A}" dt="2025-09-08T10:14:52.225" v="2594" actId="113"/>
          <ac:spMkLst>
            <pc:docMk/>
            <pc:sldMk cId="3002845144" sldId="257"/>
            <ac:spMk id="189" creationId="{96D72326-BB7B-28C5-2F84-50E7E4EF0110}"/>
          </ac:spMkLst>
        </pc:spChg>
        <pc:spChg chg="mod">
          <ac:chgData name="Jack Vernon" userId="c45f7498def387b3" providerId="LiveId" clId="{22D3A9B2-6F8D-4BDA-A43B-E2534C2D0D5A}" dt="2025-09-08T10:18:48.071" v="2668" actId="1036"/>
          <ac:spMkLst>
            <pc:docMk/>
            <pc:sldMk cId="3002845144" sldId="257"/>
            <ac:spMk id="193" creationId="{A1237F7F-BAFF-EF73-DA35-5C7118681918}"/>
          </ac:spMkLst>
        </pc:spChg>
        <pc:spChg chg="mod">
          <ac:chgData name="Jack Vernon" userId="c45f7498def387b3" providerId="LiveId" clId="{22D3A9B2-6F8D-4BDA-A43B-E2534C2D0D5A}" dt="2025-09-08T10:18:41.022" v="2659" actId="1035"/>
          <ac:spMkLst>
            <pc:docMk/>
            <pc:sldMk cId="3002845144" sldId="257"/>
            <ac:spMk id="208" creationId="{E5730B0C-EB44-C4AA-3412-A7D626822C83}"/>
          </ac:spMkLst>
        </pc:spChg>
        <pc:spChg chg="mod">
          <ac:chgData name="Jack Vernon" userId="c45f7498def387b3" providerId="LiveId" clId="{22D3A9B2-6F8D-4BDA-A43B-E2534C2D0D5A}" dt="2025-09-08T10:18:41.022" v="2659" actId="1035"/>
          <ac:spMkLst>
            <pc:docMk/>
            <pc:sldMk cId="3002845144" sldId="257"/>
            <ac:spMk id="213" creationId="{E155573D-9719-A81D-D757-CA4910632541}"/>
          </ac:spMkLst>
        </pc:spChg>
        <pc:spChg chg="mod">
          <ac:chgData name="Jack Vernon" userId="c45f7498def387b3" providerId="LiveId" clId="{22D3A9B2-6F8D-4BDA-A43B-E2534C2D0D5A}" dt="2025-09-08T10:18:41.022" v="2659" actId="1035"/>
          <ac:spMkLst>
            <pc:docMk/>
            <pc:sldMk cId="3002845144" sldId="257"/>
            <ac:spMk id="224" creationId="{9BDF604C-2014-2427-0A35-DA14E16EA8EA}"/>
          </ac:spMkLst>
        </pc:spChg>
        <pc:grpChg chg="add mod ord">
          <ac:chgData name="Jack Vernon" userId="c45f7498def387b3" providerId="LiveId" clId="{22D3A9B2-6F8D-4BDA-A43B-E2534C2D0D5A}" dt="2025-09-08T09:44:36.988" v="2325" actId="14100"/>
          <ac:grpSpMkLst>
            <pc:docMk/>
            <pc:sldMk cId="3002845144" sldId="257"/>
            <ac:grpSpMk id="6" creationId="{4D8717C2-BE5B-B1CB-66E6-92B2900A0F53}"/>
          </ac:grpSpMkLst>
        </pc:grpChg>
        <pc:grpChg chg="add mod ord">
          <ac:chgData name="Jack Vernon" userId="c45f7498def387b3" providerId="LiveId" clId="{22D3A9B2-6F8D-4BDA-A43B-E2534C2D0D5A}" dt="2025-09-08T22:45:27.933" v="3792" actId="14861"/>
          <ac:grpSpMkLst>
            <pc:docMk/>
            <pc:sldMk cId="3002845144" sldId="257"/>
            <ac:grpSpMk id="11" creationId="{2C11EC39-5BE1-7A34-A92F-892AB0C765D1}"/>
          </ac:grpSpMkLst>
        </pc:grpChg>
        <pc:grpChg chg="add mod ord">
          <ac:chgData name="Jack Vernon" userId="c45f7498def387b3" providerId="LiveId" clId="{22D3A9B2-6F8D-4BDA-A43B-E2534C2D0D5A}" dt="2025-09-08T10:01:58.854" v="2484" actId="1037"/>
          <ac:grpSpMkLst>
            <pc:docMk/>
            <pc:sldMk cId="3002845144" sldId="257"/>
            <ac:grpSpMk id="14" creationId="{C92DCA8D-FA57-73FF-E498-DF41E839B05E}"/>
          </ac:grpSpMkLst>
        </pc:grpChg>
        <pc:grpChg chg="add mod ord">
          <ac:chgData name="Jack Vernon" userId="c45f7498def387b3" providerId="LiveId" clId="{22D3A9B2-6F8D-4BDA-A43B-E2534C2D0D5A}" dt="2025-09-08T10:01:53.713" v="2477" actId="1035"/>
          <ac:grpSpMkLst>
            <pc:docMk/>
            <pc:sldMk cId="3002845144" sldId="257"/>
            <ac:grpSpMk id="17" creationId="{CA035818-082D-4D74-0643-7C546B368182}"/>
          </ac:grpSpMkLst>
        </pc:grpChg>
        <pc:grpChg chg="mod">
          <ac:chgData name="Jack Vernon" userId="c45f7498def387b3" providerId="LiveId" clId="{22D3A9B2-6F8D-4BDA-A43B-E2534C2D0D5A}" dt="2025-09-08T10:18:48.071" v="2668" actId="1036"/>
          <ac:grpSpMkLst>
            <pc:docMk/>
            <pc:sldMk cId="3002845144" sldId="257"/>
            <ac:grpSpMk id="22" creationId="{BF8AD9CD-3A32-8539-525D-CE4194831F3B}"/>
          </ac:grpSpMkLst>
        </pc:grpChg>
        <pc:grpChg chg="mod">
          <ac:chgData name="Jack Vernon" userId="c45f7498def387b3" providerId="LiveId" clId="{22D3A9B2-6F8D-4BDA-A43B-E2534C2D0D5A}" dt="2025-09-08T10:18:48.071" v="2668" actId="1036"/>
          <ac:grpSpMkLst>
            <pc:docMk/>
            <pc:sldMk cId="3002845144" sldId="257"/>
            <ac:grpSpMk id="23" creationId="{268B98AA-7E78-359E-36B7-27ECB741E403}"/>
          </ac:grpSpMkLst>
        </pc:grpChg>
        <pc:grpChg chg="mod">
          <ac:chgData name="Jack Vernon" userId="c45f7498def387b3" providerId="LiveId" clId="{22D3A9B2-6F8D-4BDA-A43B-E2534C2D0D5A}" dt="2025-09-08T10:18:41.022" v="2659" actId="1035"/>
          <ac:grpSpMkLst>
            <pc:docMk/>
            <pc:sldMk cId="3002845144" sldId="257"/>
            <ac:grpSpMk id="30" creationId="{07EF1094-464B-D11A-EF21-3ACDFD4AC21A}"/>
          </ac:grpSpMkLst>
        </pc:grpChg>
        <pc:grpChg chg="mod">
          <ac:chgData name="Jack Vernon" userId="c45f7498def387b3" providerId="LiveId" clId="{22D3A9B2-6F8D-4BDA-A43B-E2534C2D0D5A}" dt="2025-09-08T10:18:41.022" v="2659" actId="1035"/>
          <ac:grpSpMkLst>
            <pc:docMk/>
            <pc:sldMk cId="3002845144" sldId="257"/>
            <ac:grpSpMk id="35" creationId="{A29A1D03-8192-4F71-9688-7815D276E466}"/>
          </ac:grpSpMkLst>
        </pc:grpChg>
        <pc:grpChg chg="mod">
          <ac:chgData name="Jack Vernon" userId="c45f7498def387b3" providerId="LiveId" clId="{22D3A9B2-6F8D-4BDA-A43B-E2534C2D0D5A}" dt="2025-09-08T10:18:41.022" v="2659" actId="1035"/>
          <ac:grpSpMkLst>
            <pc:docMk/>
            <pc:sldMk cId="3002845144" sldId="257"/>
            <ac:grpSpMk id="40" creationId="{762DBD5F-88C8-C379-8615-3F9889DE4116}"/>
          </ac:grpSpMkLst>
        </pc:grpChg>
        <pc:grpChg chg="add mod ord">
          <ac:chgData name="Jack Vernon" userId="c45f7498def387b3" providerId="LiveId" clId="{22D3A9B2-6F8D-4BDA-A43B-E2534C2D0D5A}" dt="2025-09-08T10:01:45.820" v="2471" actId="1036"/>
          <ac:grpSpMkLst>
            <pc:docMk/>
            <pc:sldMk cId="3002845144" sldId="257"/>
            <ac:grpSpMk id="45" creationId="{9B289FA6-37AE-28DE-518D-B6DA79231191}"/>
          </ac:grpSpMkLst>
        </pc:grpChg>
        <pc:grpChg chg="mod">
          <ac:chgData name="Jack Vernon" userId="c45f7498def387b3" providerId="LiveId" clId="{22D3A9B2-6F8D-4BDA-A43B-E2534C2D0D5A}" dt="2025-09-08T09:39:37.107" v="2299" actId="14100"/>
          <ac:grpSpMkLst>
            <pc:docMk/>
            <pc:sldMk cId="3002845144" sldId="257"/>
            <ac:grpSpMk id="58" creationId="{CE12D767-128D-129D-74F3-072D0A150EAC}"/>
          </ac:grpSpMkLst>
        </pc:grpChg>
        <pc:grpChg chg="del mod">
          <ac:chgData name="Jack Vernon" userId="c45f7498def387b3" providerId="LiveId" clId="{22D3A9B2-6F8D-4BDA-A43B-E2534C2D0D5A}" dt="2025-09-08T09:43:54.500" v="2313" actId="478"/>
          <ac:grpSpMkLst>
            <pc:docMk/>
            <pc:sldMk cId="3002845144" sldId="257"/>
            <ac:grpSpMk id="158" creationId="{70D1DCE5-7C63-8A1E-F350-D77BC1A97058}"/>
          </ac:grpSpMkLst>
        </pc:grpChg>
      </pc:sldChg>
      <pc:sldChg chg="addSp delSp modSp mod">
        <pc:chgData name="Jack Vernon" userId="c45f7498def387b3" providerId="LiveId" clId="{22D3A9B2-6F8D-4BDA-A43B-E2534C2D0D5A}" dt="2025-09-09T04:11:04.335" v="4462" actId="2711"/>
        <pc:sldMkLst>
          <pc:docMk/>
          <pc:sldMk cId="85264364" sldId="258"/>
        </pc:sldMkLst>
        <pc:spChg chg="add del mod">
          <ac:chgData name="Jack Vernon" userId="c45f7498def387b3" providerId="LiveId" clId="{22D3A9B2-6F8D-4BDA-A43B-E2534C2D0D5A}" dt="2025-09-08T22:56:09.179" v="3877" actId="948"/>
          <ac:spMkLst>
            <pc:docMk/>
            <pc:sldMk cId="85264364" sldId="258"/>
            <ac:spMk id="2" creationId="{15C74661-678F-69AB-D6FE-720958E25AC1}"/>
          </ac:spMkLst>
        </pc:spChg>
        <pc:spChg chg="mod topLvl">
          <ac:chgData name="Jack Vernon" userId="c45f7498def387b3" providerId="LiveId" clId="{22D3A9B2-6F8D-4BDA-A43B-E2534C2D0D5A}" dt="2025-09-08T22:55:10.854" v="3867" actId="948"/>
          <ac:spMkLst>
            <pc:docMk/>
            <pc:sldMk cId="85264364" sldId="258"/>
            <ac:spMk id="3" creationId="{455FBDC7-ED2D-C631-22AC-50BDB709B459}"/>
          </ac:spMkLst>
        </pc:spChg>
        <pc:spChg chg="del topLvl">
          <ac:chgData name="Jack Vernon" userId="c45f7498def387b3" providerId="LiveId" clId="{22D3A9B2-6F8D-4BDA-A43B-E2534C2D0D5A}" dt="2025-09-08T10:20:27.959" v="2673" actId="478"/>
          <ac:spMkLst>
            <pc:docMk/>
            <pc:sldMk cId="85264364" sldId="258"/>
            <ac:spMk id="5" creationId="{4F734380-CA4F-3EBE-E3DE-E7EAB85C67B6}"/>
          </ac:spMkLst>
        </pc:spChg>
        <pc:spChg chg="del">
          <ac:chgData name="Jack Vernon" userId="c45f7498def387b3" providerId="LiveId" clId="{22D3A9B2-6F8D-4BDA-A43B-E2534C2D0D5A}" dt="2025-09-08T10:20:27.959" v="2673" actId="478"/>
          <ac:spMkLst>
            <pc:docMk/>
            <pc:sldMk cId="85264364" sldId="258"/>
            <ac:spMk id="6" creationId="{43FA866A-22AD-DDEE-46BB-323DB31A6D01}"/>
          </ac:spMkLst>
        </pc:spChg>
        <pc:spChg chg="add del mod">
          <ac:chgData name="Jack Vernon" userId="c45f7498def387b3" providerId="LiveId" clId="{22D3A9B2-6F8D-4BDA-A43B-E2534C2D0D5A}" dt="2025-09-08T10:20:06.704" v="2669" actId="478"/>
          <ac:spMkLst>
            <pc:docMk/>
            <pc:sldMk cId="85264364" sldId="258"/>
            <ac:spMk id="8" creationId="{ABCC9A3E-80E1-673E-3581-0C34FF51F86B}"/>
          </ac:spMkLst>
        </pc:spChg>
        <pc:spChg chg="add del mod">
          <ac:chgData name="Jack Vernon" userId="c45f7498def387b3" providerId="LiveId" clId="{22D3A9B2-6F8D-4BDA-A43B-E2534C2D0D5A}" dt="2025-09-08T22:57:16.432" v="3883" actId="313"/>
          <ac:spMkLst>
            <pc:docMk/>
            <pc:sldMk cId="85264364" sldId="258"/>
            <ac:spMk id="10" creationId="{293EBDE2-A246-FF11-83D2-000C5663ADFC}"/>
          </ac:spMkLst>
        </pc:spChg>
        <pc:spChg chg="mod">
          <ac:chgData name="Jack Vernon" userId="c45f7498def387b3" providerId="LiveId" clId="{22D3A9B2-6F8D-4BDA-A43B-E2534C2D0D5A}" dt="2025-09-08T22:56:59.782" v="3882" actId="14100"/>
          <ac:spMkLst>
            <pc:docMk/>
            <pc:sldMk cId="85264364" sldId="258"/>
            <ac:spMk id="11" creationId="{B0F229A0-4C32-FBCE-CB86-067D2B22F0F3}"/>
          </ac:spMkLst>
        </pc:spChg>
        <pc:spChg chg="mod">
          <ac:chgData name="Jack Vernon" userId="c45f7498def387b3" providerId="LiveId" clId="{22D3A9B2-6F8D-4BDA-A43B-E2534C2D0D5A}" dt="2025-09-08T10:20:17.433" v="2670"/>
          <ac:spMkLst>
            <pc:docMk/>
            <pc:sldMk cId="85264364" sldId="258"/>
            <ac:spMk id="13" creationId="{B1B683F1-28E9-EE8F-D815-23A5EAB38892}"/>
          </ac:spMkLst>
        </pc:spChg>
        <pc:spChg chg="mod">
          <ac:chgData name="Jack Vernon" userId="c45f7498def387b3" providerId="LiveId" clId="{22D3A9B2-6F8D-4BDA-A43B-E2534C2D0D5A}" dt="2025-09-08T10:20:17.433" v="2670"/>
          <ac:spMkLst>
            <pc:docMk/>
            <pc:sldMk cId="85264364" sldId="258"/>
            <ac:spMk id="14" creationId="{07E9E5A9-7F58-46E9-CC3A-EBF3E4B4E97F}"/>
          </ac:spMkLst>
        </pc:spChg>
        <pc:spChg chg="mod">
          <ac:chgData name="Jack Vernon" userId="c45f7498def387b3" providerId="LiveId" clId="{22D3A9B2-6F8D-4BDA-A43B-E2534C2D0D5A}" dt="2025-09-09T04:11:04.335" v="4462" actId="2711"/>
          <ac:spMkLst>
            <pc:docMk/>
            <pc:sldMk cId="85264364" sldId="258"/>
            <ac:spMk id="16" creationId="{3D2A244D-2201-26EE-4CC6-ED8425B2A990}"/>
          </ac:spMkLst>
        </pc:spChg>
        <pc:spChg chg="mod">
          <ac:chgData name="Jack Vernon" userId="c45f7498def387b3" providerId="LiveId" clId="{22D3A9B2-6F8D-4BDA-A43B-E2534C2D0D5A}" dt="2025-09-08T10:31:51.064" v="2852"/>
          <ac:spMkLst>
            <pc:docMk/>
            <pc:sldMk cId="85264364" sldId="258"/>
            <ac:spMk id="17" creationId="{C0FC08F9-44E3-4CA3-CE04-6FD87089EB85}"/>
          </ac:spMkLst>
        </pc:spChg>
        <pc:spChg chg="mod">
          <ac:chgData name="Jack Vernon" userId="c45f7498def387b3" providerId="LiveId" clId="{22D3A9B2-6F8D-4BDA-A43B-E2534C2D0D5A}" dt="2025-09-08T10:31:51.064" v="2852"/>
          <ac:spMkLst>
            <pc:docMk/>
            <pc:sldMk cId="85264364" sldId="258"/>
            <ac:spMk id="18" creationId="{8B6E8860-ED98-4A7F-654F-D1C294C84298}"/>
          </ac:spMkLst>
        </pc:spChg>
        <pc:spChg chg="mod">
          <ac:chgData name="Jack Vernon" userId="c45f7498def387b3" providerId="LiveId" clId="{22D3A9B2-6F8D-4BDA-A43B-E2534C2D0D5A}" dt="2025-09-08T10:48:03.244" v="3235"/>
          <ac:spMkLst>
            <pc:docMk/>
            <pc:sldMk cId="85264364" sldId="258"/>
            <ac:spMk id="20" creationId="{D4D07C71-BDBD-1831-B7C6-9E34392E4944}"/>
          </ac:spMkLst>
        </pc:spChg>
        <pc:spChg chg="mod">
          <ac:chgData name="Jack Vernon" userId="c45f7498def387b3" providerId="LiveId" clId="{22D3A9B2-6F8D-4BDA-A43B-E2534C2D0D5A}" dt="2025-09-08T10:48:03.244" v="3235"/>
          <ac:spMkLst>
            <pc:docMk/>
            <pc:sldMk cId="85264364" sldId="258"/>
            <ac:spMk id="21" creationId="{DFA7A167-81E6-9262-F7CB-2D297024EA0E}"/>
          </ac:spMkLst>
        </pc:spChg>
        <pc:grpChg chg="del">
          <ac:chgData name="Jack Vernon" userId="c45f7498def387b3" providerId="LiveId" clId="{22D3A9B2-6F8D-4BDA-A43B-E2534C2D0D5A}" dt="2025-09-08T10:20:27.959" v="2673" actId="478"/>
          <ac:grpSpMkLst>
            <pc:docMk/>
            <pc:sldMk cId="85264364" sldId="258"/>
            <ac:grpSpMk id="4" creationId="{7161498A-524E-2307-BD8C-496916EF98F6}"/>
          </ac:grpSpMkLst>
        </pc:grpChg>
        <pc:grpChg chg="del">
          <ac:chgData name="Jack Vernon" userId="c45f7498def387b3" providerId="LiveId" clId="{22D3A9B2-6F8D-4BDA-A43B-E2534C2D0D5A}" dt="2025-09-08T10:20:27.959" v="2673" actId="478"/>
          <ac:grpSpMkLst>
            <pc:docMk/>
            <pc:sldMk cId="85264364" sldId="258"/>
            <ac:grpSpMk id="7" creationId="{BB92DAFB-98D8-4AA0-1F66-5EA8D14BA79E}"/>
          </ac:grpSpMkLst>
        </pc:grpChg>
        <pc:grpChg chg="add mod ord">
          <ac:chgData name="Jack Vernon" userId="c45f7498def387b3" providerId="LiveId" clId="{22D3A9B2-6F8D-4BDA-A43B-E2534C2D0D5A}" dt="2025-09-08T22:55:43.015" v="3873" actId="1036"/>
          <ac:grpSpMkLst>
            <pc:docMk/>
            <pc:sldMk cId="85264364" sldId="258"/>
            <ac:grpSpMk id="9" creationId="{DB96E171-784B-8C2A-996E-32915BE43322}"/>
          </ac:grpSpMkLst>
        </pc:grpChg>
        <pc:grpChg chg="add mod ord">
          <ac:chgData name="Jack Vernon" userId="c45f7498def387b3" providerId="LiveId" clId="{22D3A9B2-6F8D-4BDA-A43B-E2534C2D0D5A}" dt="2025-09-08T22:46:14.722" v="3793" actId="14100"/>
          <ac:grpSpMkLst>
            <pc:docMk/>
            <pc:sldMk cId="85264364" sldId="258"/>
            <ac:grpSpMk id="15" creationId="{C5CE3087-D421-E0F9-4479-3706E5B54D24}"/>
          </ac:grpSpMkLst>
        </pc:grpChg>
        <pc:grpChg chg="add mod ord">
          <ac:chgData name="Jack Vernon" userId="c45f7498def387b3" providerId="LiveId" clId="{22D3A9B2-6F8D-4BDA-A43B-E2534C2D0D5A}" dt="2025-09-08T10:48:22.487" v="3240" actId="167"/>
          <ac:grpSpMkLst>
            <pc:docMk/>
            <pc:sldMk cId="85264364" sldId="258"/>
            <ac:grpSpMk id="19" creationId="{3BD4EE96-8860-08D3-32AC-533A8A15CB37}"/>
          </ac:grpSpMkLst>
        </pc:grpChg>
      </pc:sldChg>
      <pc:sldChg chg="addSp delSp modSp mod ord">
        <pc:chgData name="Jack Vernon" userId="c45f7498def387b3" providerId="LiveId" clId="{22D3A9B2-6F8D-4BDA-A43B-E2534C2D0D5A}" dt="2025-09-09T04:25:01.430" v="4976" actId="6549"/>
        <pc:sldMkLst>
          <pc:docMk/>
          <pc:sldMk cId="97360675" sldId="259"/>
        </pc:sldMkLst>
        <pc:spChg chg="add mod">
          <ac:chgData name="Jack Vernon" userId="c45f7498def387b3" providerId="LiveId" clId="{22D3A9B2-6F8D-4BDA-A43B-E2534C2D0D5A}" dt="2025-09-09T04:20:23.553" v="4470" actId="207"/>
          <ac:spMkLst>
            <pc:docMk/>
            <pc:sldMk cId="97360675" sldId="259"/>
            <ac:spMk id="2" creationId="{9371CB5C-E7B8-DCD7-AC71-C4AE98EC0D46}"/>
          </ac:spMkLst>
        </pc:spChg>
        <pc:spChg chg="add mod">
          <ac:chgData name="Jack Vernon" userId="c45f7498def387b3" providerId="LiveId" clId="{22D3A9B2-6F8D-4BDA-A43B-E2534C2D0D5A}" dt="2025-09-09T04:20:40.616" v="4484" actId="207"/>
          <ac:spMkLst>
            <pc:docMk/>
            <pc:sldMk cId="97360675" sldId="259"/>
            <ac:spMk id="3" creationId="{B8E516F9-65C5-8E32-E2BD-BD5868C87BDB}"/>
          </ac:spMkLst>
        </pc:spChg>
        <pc:spChg chg="del">
          <ac:chgData name="Jack Vernon" userId="c45f7498def387b3" providerId="LiveId" clId="{22D3A9B2-6F8D-4BDA-A43B-E2534C2D0D5A}" dt="2025-09-08T07:42:45.214" v="194" actId="478"/>
          <ac:spMkLst>
            <pc:docMk/>
            <pc:sldMk cId="97360675" sldId="259"/>
            <ac:spMk id="4" creationId="{9463A127-64EB-B6E4-C276-A3D5A47E8341}"/>
          </ac:spMkLst>
        </pc:spChg>
        <pc:spChg chg="add mod">
          <ac:chgData name="Jack Vernon" userId="c45f7498def387b3" providerId="LiveId" clId="{22D3A9B2-6F8D-4BDA-A43B-E2534C2D0D5A}" dt="2025-09-09T04:25:01.430" v="4976" actId="6549"/>
          <ac:spMkLst>
            <pc:docMk/>
            <pc:sldMk cId="97360675" sldId="259"/>
            <ac:spMk id="4" creationId="{DBB67D58-5C43-F897-43B9-032F33D1AB3B}"/>
          </ac:spMkLst>
        </pc:spChg>
        <pc:spChg chg="del">
          <ac:chgData name="Jack Vernon" userId="c45f7498def387b3" providerId="LiveId" clId="{22D3A9B2-6F8D-4BDA-A43B-E2534C2D0D5A}" dt="2025-09-08T07:42:44.258" v="193" actId="478"/>
          <ac:spMkLst>
            <pc:docMk/>
            <pc:sldMk cId="97360675" sldId="259"/>
            <ac:spMk id="5" creationId="{C8C0518C-8E7A-0FB5-D509-BCEEB29F3C20}"/>
          </ac:spMkLst>
        </pc:spChg>
        <pc:spChg chg="add mod">
          <ac:chgData name="Jack Vernon" userId="c45f7498def387b3" providerId="LiveId" clId="{22D3A9B2-6F8D-4BDA-A43B-E2534C2D0D5A}" dt="2025-09-08T22:37:23.970" v="3746" actId="6549"/>
          <ac:spMkLst>
            <pc:docMk/>
            <pc:sldMk cId="97360675" sldId="259"/>
            <ac:spMk id="10" creationId="{4B89B2A3-8BED-AEE7-5685-7194192088D4}"/>
          </ac:spMkLst>
        </pc:spChg>
        <pc:spChg chg="add del">
          <ac:chgData name="Jack Vernon" userId="c45f7498def387b3" providerId="LiveId" clId="{22D3A9B2-6F8D-4BDA-A43B-E2534C2D0D5A}" dt="2025-09-08T07:44:06.124" v="215" actId="22"/>
          <ac:spMkLst>
            <pc:docMk/>
            <pc:sldMk cId="97360675" sldId="259"/>
            <ac:spMk id="12" creationId="{BCEE85EB-C65D-EC59-6E14-541A9FFFE4EB}"/>
          </ac:spMkLst>
        </pc:spChg>
        <pc:spChg chg="add mod">
          <ac:chgData name="Jack Vernon" userId="c45f7498def387b3" providerId="LiveId" clId="{22D3A9B2-6F8D-4BDA-A43B-E2534C2D0D5A}" dt="2025-09-08T22:36:58.178" v="3744" actId="1076"/>
          <ac:spMkLst>
            <pc:docMk/>
            <pc:sldMk cId="97360675" sldId="259"/>
            <ac:spMk id="14" creationId="{60F4991B-5D63-64CB-9E1A-E75B5B5A46D0}"/>
          </ac:spMkLst>
        </pc:spChg>
        <pc:spChg chg="add del">
          <ac:chgData name="Jack Vernon" userId="c45f7498def387b3" providerId="LiveId" clId="{22D3A9B2-6F8D-4BDA-A43B-E2534C2D0D5A}" dt="2025-09-08T07:44:34.415" v="222" actId="22"/>
          <ac:spMkLst>
            <pc:docMk/>
            <pc:sldMk cId="97360675" sldId="259"/>
            <ac:spMk id="16" creationId="{64BB9F3A-A79A-557C-3590-1B1F2D177BD9}"/>
          </ac:spMkLst>
        </pc:spChg>
        <pc:spChg chg="add del mod">
          <ac:chgData name="Jack Vernon" userId="c45f7498def387b3" providerId="LiveId" clId="{22D3A9B2-6F8D-4BDA-A43B-E2534C2D0D5A}" dt="2025-09-08T22:36:11.849" v="3736" actId="478"/>
          <ac:spMkLst>
            <pc:docMk/>
            <pc:sldMk cId="97360675" sldId="259"/>
            <ac:spMk id="18" creationId="{AFA9DDFE-DB1D-4D41-A936-7760CB335DF4}"/>
          </ac:spMkLst>
        </pc:spChg>
        <pc:spChg chg="add del mod">
          <ac:chgData name="Jack Vernon" userId="c45f7498def387b3" providerId="LiveId" clId="{22D3A9B2-6F8D-4BDA-A43B-E2534C2D0D5A}" dt="2025-09-08T08:02:09.406" v="539" actId="21"/>
          <ac:spMkLst>
            <pc:docMk/>
            <pc:sldMk cId="97360675" sldId="259"/>
            <ac:spMk id="19" creationId="{E65123DA-5191-FCFB-0331-63F6FF28D4C3}"/>
          </ac:spMkLst>
        </pc:spChg>
        <pc:spChg chg="add del">
          <ac:chgData name="Jack Vernon" userId="c45f7498def387b3" providerId="LiveId" clId="{22D3A9B2-6F8D-4BDA-A43B-E2534C2D0D5A}" dt="2025-09-08T07:50:10.313" v="329" actId="478"/>
          <ac:spMkLst>
            <pc:docMk/>
            <pc:sldMk cId="97360675" sldId="259"/>
            <ac:spMk id="20" creationId="{A3F1FB64-DAA8-BA68-2501-F4F4293C7DAE}"/>
          </ac:spMkLst>
        </pc:spChg>
        <pc:spChg chg="mod">
          <ac:chgData name="Jack Vernon" userId="c45f7498def387b3" providerId="LiveId" clId="{22D3A9B2-6F8D-4BDA-A43B-E2534C2D0D5A}" dt="2025-09-08T08:18:17.190" v="648" actId="207"/>
          <ac:spMkLst>
            <pc:docMk/>
            <pc:sldMk cId="97360675" sldId="259"/>
            <ac:spMk id="22" creationId="{1F38EB69-34AA-D930-CEAC-6D454CE6C10C}"/>
          </ac:spMkLst>
        </pc:spChg>
        <pc:spChg chg="mod">
          <ac:chgData name="Jack Vernon" userId="c45f7498def387b3" providerId="LiveId" clId="{22D3A9B2-6F8D-4BDA-A43B-E2534C2D0D5A}" dt="2025-09-08T07:50:55.912" v="336" actId="1582"/>
          <ac:spMkLst>
            <pc:docMk/>
            <pc:sldMk cId="97360675" sldId="259"/>
            <ac:spMk id="23" creationId="{2D85DF0D-544A-6C08-3B81-2C03D466E845}"/>
          </ac:spMkLst>
        </pc:spChg>
        <pc:spChg chg="mod">
          <ac:chgData name="Jack Vernon" userId="c45f7498def387b3" providerId="LiveId" clId="{22D3A9B2-6F8D-4BDA-A43B-E2534C2D0D5A}" dt="2025-09-08T08:14:59.706" v="620"/>
          <ac:spMkLst>
            <pc:docMk/>
            <pc:sldMk cId="97360675" sldId="259"/>
            <ac:spMk id="27" creationId="{DFFBBDCC-4385-0C3A-52D2-A2886A0FF0C8}"/>
          </ac:spMkLst>
        </pc:spChg>
        <pc:spChg chg="mod">
          <ac:chgData name="Jack Vernon" userId="c45f7498def387b3" providerId="LiveId" clId="{22D3A9B2-6F8D-4BDA-A43B-E2534C2D0D5A}" dt="2025-09-08T08:35:22.933" v="710" actId="14100"/>
          <ac:spMkLst>
            <pc:docMk/>
            <pc:sldMk cId="97360675" sldId="259"/>
            <ac:spMk id="28" creationId="{2B0173B9-F6C5-2CB9-C556-E173991D7228}"/>
          </ac:spMkLst>
        </pc:spChg>
        <pc:spChg chg="mod">
          <ac:chgData name="Jack Vernon" userId="c45f7498def387b3" providerId="LiveId" clId="{22D3A9B2-6F8D-4BDA-A43B-E2534C2D0D5A}" dt="2025-09-08T08:31:01.006" v="668"/>
          <ac:spMkLst>
            <pc:docMk/>
            <pc:sldMk cId="97360675" sldId="259"/>
            <ac:spMk id="30" creationId="{697F477B-3C36-1E38-2A1E-BE1E718E9E64}"/>
          </ac:spMkLst>
        </pc:spChg>
        <pc:spChg chg="mod">
          <ac:chgData name="Jack Vernon" userId="c45f7498def387b3" providerId="LiveId" clId="{22D3A9B2-6F8D-4BDA-A43B-E2534C2D0D5A}" dt="2025-09-08T08:31:01.006" v="668"/>
          <ac:spMkLst>
            <pc:docMk/>
            <pc:sldMk cId="97360675" sldId="259"/>
            <ac:spMk id="31" creationId="{91D0C4D2-BFA7-6608-65D4-3D94F1EB8BC0}"/>
          </ac:spMkLst>
        </pc:spChg>
        <pc:grpChg chg="add mod ord">
          <ac:chgData name="Jack Vernon" userId="c45f7498def387b3" providerId="LiveId" clId="{22D3A9B2-6F8D-4BDA-A43B-E2534C2D0D5A}" dt="2025-09-08T07:52:31.399" v="395" actId="164"/>
          <ac:grpSpMkLst>
            <pc:docMk/>
            <pc:sldMk cId="97360675" sldId="259"/>
            <ac:grpSpMk id="21" creationId="{3BA70273-F853-D3D8-857A-EABC29711435}"/>
          </ac:grpSpMkLst>
        </pc:grpChg>
        <pc:grpChg chg="add mod">
          <ac:chgData name="Jack Vernon" userId="c45f7498def387b3" providerId="LiveId" clId="{22D3A9B2-6F8D-4BDA-A43B-E2534C2D0D5A}" dt="2025-09-08T08:01:36.525" v="533" actId="14100"/>
          <ac:grpSpMkLst>
            <pc:docMk/>
            <pc:sldMk cId="97360675" sldId="259"/>
            <ac:grpSpMk id="24" creationId="{248C02BC-39DB-7D0A-5861-635B8D2DBED8}"/>
          </ac:grpSpMkLst>
        </pc:grpChg>
        <pc:grpChg chg="add mod ord">
          <ac:chgData name="Jack Vernon" userId="c45f7498def387b3" providerId="LiveId" clId="{22D3A9B2-6F8D-4BDA-A43B-E2534C2D0D5A}" dt="2025-09-08T22:36:53.314" v="3743" actId="14100"/>
          <ac:grpSpMkLst>
            <pc:docMk/>
            <pc:sldMk cId="97360675" sldId="259"/>
            <ac:grpSpMk id="25" creationId="{D70D7339-7923-D825-E286-C95B15E53C97}"/>
          </ac:grpSpMkLst>
        </pc:grpChg>
        <pc:grpChg chg="add del">
          <ac:chgData name="Jack Vernon" userId="c45f7498def387b3" providerId="LiveId" clId="{22D3A9B2-6F8D-4BDA-A43B-E2534C2D0D5A}" dt="2025-09-08T08:02:09.406" v="539" actId="21"/>
          <ac:grpSpMkLst>
            <pc:docMk/>
            <pc:sldMk cId="97360675" sldId="259"/>
            <ac:grpSpMk id="26" creationId="{38E4001C-A2CD-D683-DB1C-3CC556AD38AD}"/>
          </ac:grpSpMkLst>
        </pc:grpChg>
        <pc:grpChg chg="add del mod ord">
          <ac:chgData name="Jack Vernon" userId="c45f7498def387b3" providerId="LiveId" clId="{22D3A9B2-6F8D-4BDA-A43B-E2534C2D0D5A}" dt="2025-09-08T22:36:12.464" v="3737" actId="478"/>
          <ac:grpSpMkLst>
            <pc:docMk/>
            <pc:sldMk cId="97360675" sldId="259"/>
            <ac:grpSpMk id="29" creationId="{1C280762-9628-2C85-28EC-EA80CDB84E9E}"/>
          </ac:grpSpMkLst>
        </pc:grpChg>
        <pc:graphicFrameChg chg="del">
          <ac:chgData name="Jack Vernon" userId="c45f7498def387b3" providerId="LiveId" clId="{22D3A9B2-6F8D-4BDA-A43B-E2534C2D0D5A}" dt="2025-09-08T08:02:09.406" v="539" actId="21"/>
          <ac:graphicFrameMkLst>
            <pc:docMk/>
            <pc:sldMk cId="97360675" sldId="259"/>
            <ac:graphicFrameMk id="9" creationId="{2FA4888A-C88C-D68B-8F01-28131C50BCC8}"/>
          </ac:graphicFrameMkLst>
        </pc:graphicFrameChg>
        <pc:picChg chg="add del mod">
          <ac:chgData name="Jack Vernon" userId="c45f7498def387b3" providerId="LiveId" clId="{22D3A9B2-6F8D-4BDA-A43B-E2534C2D0D5A}" dt="2025-09-08T07:43:00.526" v="197" actId="478"/>
          <ac:picMkLst>
            <pc:docMk/>
            <pc:sldMk cId="97360675" sldId="259"/>
            <ac:picMk id="7" creationId="{3BE0931C-4F3B-A58E-9846-F412BAD273E3}"/>
          </ac:picMkLst>
        </pc:picChg>
      </pc:sldChg>
      <pc:sldChg chg="addSp delSp modSp del mod">
        <pc:chgData name="Jack Vernon" userId="c45f7498def387b3" providerId="LiveId" clId="{22D3A9B2-6F8D-4BDA-A43B-E2534C2D0D5A}" dt="2025-09-08T23:45:17.995" v="4454" actId="2696"/>
        <pc:sldMkLst>
          <pc:docMk/>
          <pc:sldMk cId="1563639626" sldId="260"/>
        </pc:sldMkLst>
        <pc:spChg chg="add del mod ord">
          <ac:chgData name="Jack Vernon" userId="c45f7498def387b3" providerId="LiveId" clId="{22D3A9B2-6F8D-4BDA-A43B-E2534C2D0D5A}" dt="2025-09-08T06:58:25.513" v="29"/>
          <ac:spMkLst>
            <pc:docMk/>
            <pc:sldMk cId="1563639626" sldId="260"/>
            <ac:spMk id="2" creationId="{E29A5C6E-B114-126A-CD9C-EE3ACDD1A04C}"/>
          </ac:spMkLst>
        </pc:spChg>
        <pc:spChg chg="add del mod">
          <ac:chgData name="Jack Vernon" userId="c45f7498def387b3" providerId="LiveId" clId="{22D3A9B2-6F8D-4BDA-A43B-E2534C2D0D5A}" dt="2025-09-08T06:58:25.513" v="29"/>
          <ac:spMkLst>
            <pc:docMk/>
            <pc:sldMk cId="1563639626" sldId="260"/>
            <ac:spMk id="4" creationId="{762F91A8-75AE-F4D8-5ECE-2C99DB997C74}"/>
          </ac:spMkLst>
        </pc:spChg>
        <pc:spChg chg="add mod">
          <ac:chgData name="Jack Vernon" userId="c45f7498def387b3" providerId="LiveId" clId="{22D3A9B2-6F8D-4BDA-A43B-E2534C2D0D5A}" dt="2025-09-08T22:44:02.208" v="3763"/>
          <ac:spMkLst>
            <pc:docMk/>
            <pc:sldMk cId="1563639626" sldId="260"/>
            <ac:spMk id="5" creationId="{A2867CC0-737F-CA95-1498-E89DAEEF9A58}"/>
          </ac:spMkLst>
        </pc:spChg>
        <pc:spChg chg="add del mod">
          <ac:chgData name="Jack Vernon" userId="c45f7498def387b3" providerId="LiveId" clId="{22D3A9B2-6F8D-4BDA-A43B-E2534C2D0D5A}" dt="2025-09-08T06:58:25.513" v="29"/>
          <ac:spMkLst>
            <pc:docMk/>
            <pc:sldMk cId="1563639626" sldId="260"/>
            <ac:spMk id="5" creationId="{F5808BCE-EB8E-D862-847B-115A704C8906}"/>
          </ac:spMkLst>
        </pc:spChg>
        <pc:spChg chg="add del mod">
          <ac:chgData name="Jack Vernon" userId="c45f7498def387b3" providerId="LiveId" clId="{22D3A9B2-6F8D-4BDA-A43B-E2534C2D0D5A}" dt="2025-09-08T06:58:25.513" v="29"/>
          <ac:spMkLst>
            <pc:docMk/>
            <pc:sldMk cId="1563639626" sldId="260"/>
            <ac:spMk id="6" creationId="{9DE15F60-5D94-607D-3CAE-65F0F79CC909}"/>
          </ac:spMkLst>
        </pc:spChg>
        <pc:spChg chg="add del mod">
          <ac:chgData name="Jack Vernon" userId="c45f7498def387b3" providerId="LiveId" clId="{22D3A9B2-6F8D-4BDA-A43B-E2534C2D0D5A}" dt="2025-09-08T06:58:25.513" v="29"/>
          <ac:spMkLst>
            <pc:docMk/>
            <pc:sldMk cId="1563639626" sldId="260"/>
            <ac:spMk id="9" creationId="{05B2D44F-9721-4F90-7FAC-136DEB7D605B}"/>
          </ac:spMkLst>
        </pc:spChg>
        <pc:spChg chg="del">
          <ac:chgData name="Jack Vernon" userId="c45f7498def387b3" providerId="LiveId" clId="{22D3A9B2-6F8D-4BDA-A43B-E2534C2D0D5A}" dt="2025-09-08T10:50:13.810" v="3308" actId="478"/>
          <ac:spMkLst>
            <pc:docMk/>
            <pc:sldMk cId="1563639626" sldId="260"/>
            <ac:spMk id="10" creationId="{8A3EC08B-E434-86E4-2E0C-051BA3AC1F4D}"/>
          </ac:spMkLst>
        </pc:spChg>
        <pc:spChg chg="mod">
          <ac:chgData name="Jack Vernon" userId="c45f7498def387b3" providerId="LiveId" clId="{22D3A9B2-6F8D-4BDA-A43B-E2534C2D0D5A}" dt="2025-09-08T07:01:49.844" v="65" actId="164"/>
          <ac:spMkLst>
            <pc:docMk/>
            <pc:sldMk cId="1563639626" sldId="260"/>
            <ac:spMk id="11" creationId="{8041A08B-B1CB-DAE6-6BFC-AD0C7B247AB0}"/>
          </ac:spMkLst>
        </pc:spChg>
        <pc:spChg chg="add mod ord">
          <ac:chgData name="Jack Vernon" userId="c45f7498def387b3" providerId="LiveId" clId="{22D3A9B2-6F8D-4BDA-A43B-E2534C2D0D5A}" dt="2025-09-08T07:03:13.887" v="152" actId="207"/>
          <ac:spMkLst>
            <pc:docMk/>
            <pc:sldMk cId="1563639626" sldId="260"/>
            <ac:spMk id="12" creationId="{F9E433F7-A879-9BD6-6023-90F0697B8EA7}"/>
          </ac:spMkLst>
        </pc:spChg>
        <pc:spChg chg="mod">
          <ac:chgData name="Jack Vernon" userId="c45f7498def387b3" providerId="LiveId" clId="{22D3A9B2-6F8D-4BDA-A43B-E2534C2D0D5A}" dt="2025-09-08T07:03:03.197" v="151" actId="207"/>
          <ac:spMkLst>
            <pc:docMk/>
            <pc:sldMk cId="1563639626" sldId="260"/>
            <ac:spMk id="15" creationId="{C4BF9A0A-FEE2-F211-AF26-A4FCC7D32D8A}"/>
          </ac:spMkLst>
        </pc:spChg>
        <pc:spChg chg="mod">
          <ac:chgData name="Jack Vernon" userId="c45f7498def387b3" providerId="LiveId" clId="{22D3A9B2-6F8D-4BDA-A43B-E2534C2D0D5A}" dt="2025-09-08T07:02:40.198" v="150" actId="207"/>
          <ac:spMkLst>
            <pc:docMk/>
            <pc:sldMk cId="1563639626" sldId="260"/>
            <ac:spMk id="16" creationId="{3696F1F7-6498-091C-0CFB-6C8C51E1E0B1}"/>
          </ac:spMkLst>
        </pc:spChg>
        <pc:spChg chg="mod">
          <ac:chgData name="Jack Vernon" userId="c45f7498def387b3" providerId="LiveId" clId="{22D3A9B2-6F8D-4BDA-A43B-E2534C2D0D5A}" dt="2025-09-08T07:03:58.081" v="156" actId="207"/>
          <ac:spMkLst>
            <pc:docMk/>
            <pc:sldMk cId="1563639626" sldId="260"/>
            <ac:spMk id="18" creationId="{4DFC131F-9CC3-8640-4C5B-5451A4516756}"/>
          </ac:spMkLst>
        </pc:spChg>
        <pc:spChg chg="mod">
          <ac:chgData name="Jack Vernon" userId="c45f7498def387b3" providerId="LiveId" clId="{22D3A9B2-6F8D-4BDA-A43B-E2534C2D0D5A}" dt="2025-09-08T07:03:24.002" v="155" actId="571"/>
          <ac:spMkLst>
            <pc:docMk/>
            <pc:sldMk cId="1563639626" sldId="260"/>
            <ac:spMk id="19" creationId="{40AB4710-5A70-1947-9D61-4A27882DB14C}"/>
          </ac:spMkLst>
        </pc:spChg>
        <pc:spChg chg="mod">
          <ac:chgData name="Jack Vernon" userId="c45f7498def387b3" providerId="LiveId" clId="{22D3A9B2-6F8D-4BDA-A43B-E2534C2D0D5A}" dt="2025-09-08T07:04:08.033" v="157" actId="207"/>
          <ac:spMkLst>
            <pc:docMk/>
            <pc:sldMk cId="1563639626" sldId="260"/>
            <ac:spMk id="21" creationId="{0518515C-56FF-0776-5345-04391880BA68}"/>
          </ac:spMkLst>
        </pc:spChg>
        <pc:spChg chg="mod">
          <ac:chgData name="Jack Vernon" userId="c45f7498def387b3" providerId="LiveId" clId="{22D3A9B2-6F8D-4BDA-A43B-E2534C2D0D5A}" dt="2025-09-08T07:03:24.002" v="155" actId="571"/>
          <ac:spMkLst>
            <pc:docMk/>
            <pc:sldMk cId="1563639626" sldId="260"/>
            <ac:spMk id="22" creationId="{F930EF00-ECA5-4B7B-3715-28554BDC33CA}"/>
          </ac:spMkLst>
        </pc:spChg>
        <pc:spChg chg="mod">
          <ac:chgData name="Jack Vernon" userId="c45f7498def387b3" providerId="LiveId" clId="{22D3A9B2-6F8D-4BDA-A43B-E2534C2D0D5A}" dt="2025-09-08T07:04:32.873" v="161" actId="207"/>
          <ac:spMkLst>
            <pc:docMk/>
            <pc:sldMk cId="1563639626" sldId="260"/>
            <ac:spMk id="24" creationId="{C49D8530-D047-FC0E-B1AF-557D40F468AE}"/>
          </ac:spMkLst>
        </pc:spChg>
        <pc:spChg chg="mod">
          <ac:chgData name="Jack Vernon" userId="c45f7498def387b3" providerId="LiveId" clId="{22D3A9B2-6F8D-4BDA-A43B-E2534C2D0D5A}" dt="2025-09-08T07:04:21.736" v="160" actId="571"/>
          <ac:spMkLst>
            <pc:docMk/>
            <pc:sldMk cId="1563639626" sldId="260"/>
            <ac:spMk id="25" creationId="{6846A3DD-94A5-7C06-8A0D-8858CEDE2108}"/>
          </ac:spMkLst>
        </pc:spChg>
        <pc:spChg chg="mod">
          <ac:chgData name="Jack Vernon" userId="c45f7498def387b3" providerId="LiveId" clId="{22D3A9B2-6F8D-4BDA-A43B-E2534C2D0D5A}" dt="2025-09-08T07:04:54.515" v="163" actId="207"/>
          <ac:spMkLst>
            <pc:docMk/>
            <pc:sldMk cId="1563639626" sldId="260"/>
            <ac:spMk id="27" creationId="{7552EDA0-696A-38B6-3A78-DA97E8C8A189}"/>
          </ac:spMkLst>
        </pc:spChg>
        <pc:spChg chg="mod">
          <ac:chgData name="Jack Vernon" userId="c45f7498def387b3" providerId="LiveId" clId="{22D3A9B2-6F8D-4BDA-A43B-E2534C2D0D5A}" dt="2025-09-08T07:04:21.736" v="160" actId="571"/>
          <ac:spMkLst>
            <pc:docMk/>
            <pc:sldMk cId="1563639626" sldId="260"/>
            <ac:spMk id="28" creationId="{94789AA7-E79B-D6E7-554B-78E74AAA2DEF}"/>
          </ac:spMkLst>
        </pc:spChg>
        <pc:spChg chg="mod">
          <ac:chgData name="Jack Vernon" userId="c45f7498def387b3" providerId="LiveId" clId="{22D3A9B2-6F8D-4BDA-A43B-E2534C2D0D5A}" dt="2025-09-08T07:05:07.682" v="164" actId="207"/>
          <ac:spMkLst>
            <pc:docMk/>
            <pc:sldMk cId="1563639626" sldId="260"/>
            <ac:spMk id="30" creationId="{9E883910-9C4F-AC7F-B7BD-FEB487005800}"/>
          </ac:spMkLst>
        </pc:spChg>
        <pc:spChg chg="mod">
          <ac:chgData name="Jack Vernon" userId="c45f7498def387b3" providerId="LiveId" clId="{22D3A9B2-6F8D-4BDA-A43B-E2534C2D0D5A}" dt="2025-09-08T07:35:48.792" v="192" actId="207"/>
          <ac:spMkLst>
            <pc:docMk/>
            <pc:sldMk cId="1563639626" sldId="260"/>
            <ac:spMk id="31" creationId="{6B4E91E8-3EA2-5468-5BA4-29B8B9FF7094}"/>
          </ac:spMkLst>
        </pc:spChg>
        <pc:spChg chg="mod">
          <ac:chgData name="Jack Vernon" userId="c45f7498def387b3" providerId="LiveId" clId="{22D3A9B2-6F8D-4BDA-A43B-E2534C2D0D5A}" dt="2025-09-08T07:35:01.719" v="167" actId="207"/>
          <ac:spMkLst>
            <pc:docMk/>
            <pc:sldMk cId="1563639626" sldId="260"/>
            <ac:spMk id="33" creationId="{5C5A058E-CB8A-4DD1-FD08-DF18DD70E179}"/>
          </ac:spMkLst>
        </pc:spChg>
        <pc:spChg chg="mod">
          <ac:chgData name="Jack Vernon" userId="c45f7498def387b3" providerId="LiveId" clId="{22D3A9B2-6F8D-4BDA-A43B-E2534C2D0D5A}" dt="2025-09-08T07:35:17.317" v="182" actId="207"/>
          <ac:spMkLst>
            <pc:docMk/>
            <pc:sldMk cId="1563639626" sldId="260"/>
            <ac:spMk id="34" creationId="{B1CE6A33-4312-FC3D-913C-95E89D5ECAED}"/>
          </ac:spMkLst>
        </pc:spChg>
        <pc:grpChg chg="add mod">
          <ac:chgData name="Jack Vernon" userId="c45f7498def387b3" providerId="LiveId" clId="{22D3A9B2-6F8D-4BDA-A43B-E2534C2D0D5A}" dt="2025-09-08T09:35:57.599" v="2261" actId="1076"/>
          <ac:grpSpMkLst>
            <pc:docMk/>
            <pc:sldMk cId="1563639626" sldId="260"/>
            <ac:grpSpMk id="13" creationId="{E5B80293-CC6B-21EF-1899-462B4E456D48}"/>
          </ac:grpSpMkLst>
        </pc:grpChg>
        <pc:grpChg chg="add mod">
          <ac:chgData name="Jack Vernon" userId="c45f7498def387b3" providerId="LiveId" clId="{22D3A9B2-6F8D-4BDA-A43B-E2534C2D0D5A}" dt="2025-09-08T07:03:21.522" v="154" actId="1076"/>
          <ac:grpSpMkLst>
            <pc:docMk/>
            <pc:sldMk cId="1563639626" sldId="260"/>
            <ac:grpSpMk id="14" creationId="{7E66A727-95B1-08DD-0203-FE2B5455F10D}"/>
          </ac:grpSpMkLst>
        </pc:grpChg>
        <pc:grpChg chg="add mod">
          <ac:chgData name="Jack Vernon" userId="c45f7498def387b3" providerId="LiveId" clId="{22D3A9B2-6F8D-4BDA-A43B-E2534C2D0D5A}" dt="2025-09-08T07:04:13.461" v="158" actId="1076"/>
          <ac:grpSpMkLst>
            <pc:docMk/>
            <pc:sldMk cId="1563639626" sldId="260"/>
            <ac:grpSpMk id="17" creationId="{5865163D-49F3-76F1-4B6F-6E20EBE0B8CB}"/>
          </ac:grpSpMkLst>
        </pc:grpChg>
        <pc:grpChg chg="add mod">
          <ac:chgData name="Jack Vernon" userId="c45f7498def387b3" providerId="LiveId" clId="{22D3A9B2-6F8D-4BDA-A43B-E2534C2D0D5A}" dt="2025-09-08T07:04:15.154" v="159" actId="1076"/>
          <ac:grpSpMkLst>
            <pc:docMk/>
            <pc:sldMk cId="1563639626" sldId="260"/>
            <ac:grpSpMk id="20" creationId="{FF9A0132-A2AF-7C57-8226-CE989441560F}"/>
          </ac:grpSpMkLst>
        </pc:grpChg>
        <pc:grpChg chg="mod">
          <ac:chgData name="Jack Vernon" userId="c45f7498def387b3" providerId="LiveId" clId="{22D3A9B2-6F8D-4BDA-A43B-E2534C2D0D5A}" dt="2025-09-08T09:35:56.095" v="2260" actId="1076"/>
          <ac:grpSpMkLst>
            <pc:docMk/>
            <pc:sldMk cId="1563639626" sldId="260"/>
            <ac:grpSpMk id="23" creationId="{8EC27998-64AB-4A3F-8113-D9B3F5114A96}"/>
          </ac:grpSpMkLst>
        </pc:grpChg>
        <pc:grpChg chg="add mod">
          <ac:chgData name="Jack Vernon" userId="c45f7498def387b3" providerId="LiveId" clId="{22D3A9B2-6F8D-4BDA-A43B-E2534C2D0D5A}" dt="2025-09-08T07:04:21.736" v="160" actId="571"/>
          <ac:grpSpMkLst>
            <pc:docMk/>
            <pc:sldMk cId="1563639626" sldId="260"/>
            <ac:grpSpMk id="26" creationId="{77E14614-094B-4508-1488-432E43E3993C}"/>
          </ac:grpSpMkLst>
        </pc:grpChg>
        <pc:grpChg chg="mod">
          <ac:chgData name="Jack Vernon" userId="c45f7498def387b3" providerId="LiveId" clId="{22D3A9B2-6F8D-4BDA-A43B-E2534C2D0D5A}" dt="2025-09-08T09:57:00.688" v="2426" actId="14861"/>
          <ac:grpSpMkLst>
            <pc:docMk/>
            <pc:sldMk cId="1563639626" sldId="260"/>
            <ac:grpSpMk id="29" creationId="{AEECC920-BC2A-1D05-2D1E-ED9EFA0ECB22}"/>
          </ac:grpSpMkLst>
        </pc:grpChg>
        <pc:grpChg chg="add mod">
          <ac:chgData name="Jack Vernon" userId="c45f7498def387b3" providerId="LiveId" clId="{22D3A9B2-6F8D-4BDA-A43B-E2534C2D0D5A}" dt="2025-09-08T07:04:21.736" v="160" actId="571"/>
          <ac:grpSpMkLst>
            <pc:docMk/>
            <pc:sldMk cId="1563639626" sldId="260"/>
            <ac:grpSpMk id="32" creationId="{EC750E27-FB21-B08B-9D54-7784BE0C3758}"/>
          </ac:grpSpMkLst>
        </pc:grpChg>
      </pc:sldChg>
      <pc:sldChg chg="delSp modSp mod">
        <pc:chgData name="Jack Vernon" userId="c45f7498def387b3" providerId="LiveId" clId="{22D3A9B2-6F8D-4BDA-A43B-E2534C2D0D5A}" dt="2025-09-08T22:44:26.066" v="3766" actId="478"/>
        <pc:sldMkLst>
          <pc:docMk/>
          <pc:sldMk cId="1042227994" sldId="261"/>
        </pc:sldMkLst>
        <pc:spChg chg="mod">
          <ac:chgData name="Jack Vernon" userId="c45f7498def387b3" providerId="LiveId" clId="{22D3A9B2-6F8D-4BDA-A43B-E2534C2D0D5A}" dt="2025-09-08T10:51:19.994" v="3309" actId="33524"/>
          <ac:spMkLst>
            <pc:docMk/>
            <pc:sldMk cId="1042227994" sldId="261"/>
            <ac:spMk id="10" creationId="{4702315C-EE42-960F-ED6C-9D8F64A6459F}"/>
          </ac:spMkLst>
        </pc:spChg>
        <pc:grpChg chg="del mod">
          <ac:chgData name="Jack Vernon" userId="c45f7498def387b3" providerId="LiveId" clId="{22D3A9B2-6F8D-4BDA-A43B-E2534C2D0D5A}" dt="2025-09-08T22:44:26.066" v="3766" actId="478"/>
          <ac:grpSpMkLst>
            <pc:docMk/>
            <pc:sldMk cId="1042227994" sldId="261"/>
            <ac:grpSpMk id="3" creationId="{ED04C4EE-F72E-E32D-2295-642B7A3ED956}"/>
          </ac:grpSpMkLst>
        </pc:grpChg>
      </pc:sldChg>
      <pc:sldChg chg="delSp modSp del mod">
        <pc:chgData name="Jack Vernon" userId="c45f7498def387b3" providerId="LiveId" clId="{22D3A9B2-6F8D-4BDA-A43B-E2534C2D0D5A}" dt="2025-09-08T22:44:04.857" v="3764" actId="2696"/>
        <pc:sldMkLst>
          <pc:docMk/>
          <pc:sldMk cId="463609469" sldId="262"/>
        </pc:sldMkLst>
        <pc:spChg chg="del mod">
          <ac:chgData name="Jack Vernon" userId="c45f7498def387b3" providerId="LiveId" clId="{22D3A9B2-6F8D-4BDA-A43B-E2534C2D0D5A}" dt="2025-09-08T22:43:54.249" v="3761" actId="478"/>
          <ac:spMkLst>
            <pc:docMk/>
            <pc:sldMk cId="463609469" sldId="262"/>
            <ac:spMk id="4" creationId="{AE1CA6D0-3590-396A-BA4A-26B38A241AFF}"/>
          </ac:spMkLst>
        </pc:spChg>
        <pc:spChg chg="del mod">
          <ac:chgData name="Jack Vernon" userId="c45f7498def387b3" providerId="LiveId" clId="{22D3A9B2-6F8D-4BDA-A43B-E2534C2D0D5A}" dt="2025-09-08T22:44:00.886" v="3762" actId="21"/>
          <ac:spMkLst>
            <pc:docMk/>
            <pc:sldMk cId="463609469" sldId="262"/>
            <ac:spMk id="5" creationId="{A2867CC0-737F-CA95-1498-E89DAEEF9A58}"/>
          </ac:spMkLst>
        </pc:spChg>
      </pc:sldChg>
      <pc:sldChg chg="addSp delSp modSp add mod">
        <pc:chgData name="Jack Vernon" userId="c45f7498def387b3" providerId="LiveId" clId="{22D3A9B2-6F8D-4BDA-A43B-E2534C2D0D5A}" dt="2025-09-08T23:41:38.420" v="4384" actId="1076"/>
        <pc:sldMkLst>
          <pc:docMk/>
          <pc:sldMk cId="2945906446" sldId="263"/>
        </pc:sldMkLst>
        <pc:spChg chg="add mod ord">
          <ac:chgData name="Jack Vernon" userId="c45f7498def387b3" providerId="LiveId" clId="{22D3A9B2-6F8D-4BDA-A43B-E2534C2D0D5A}" dt="2025-09-08T22:21:13.506" v="3581" actId="164"/>
          <ac:spMkLst>
            <pc:docMk/>
            <pc:sldMk cId="2945906446" sldId="263"/>
            <ac:spMk id="2" creationId="{82FE3346-089B-DB37-E883-3E9B1F336857}"/>
          </ac:spMkLst>
        </pc:spChg>
        <pc:spChg chg="add mod ord">
          <ac:chgData name="Jack Vernon" userId="c45f7498def387b3" providerId="LiveId" clId="{22D3A9B2-6F8D-4BDA-A43B-E2534C2D0D5A}" dt="2025-09-08T22:21:13.506" v="3581" actId="164"/>
          <ac:spMkLst>
            <pc:docMk/>
            <pc:sldMk cId="2945906446" sldId="263"/>
            <ac:spMk id="3" creationId="{6E9E3816-7E9F-7DC0-165A-158024891160}"/>
          </ac:spMkLst>
        </pc:spChg>
        <pc:spChg chg="mod">
          <ac:chgData name="Jack Vernon" userId="c45f7498def387b3" providerId="LiveId" clId="{22D3A9B2-6F8D-4BDA-A43B-E2534C2D0D5A}" dt="2025-09-08T23:38:48.564" v="4297" actId="14100"/>
          <ac:spMkLst>
            <pc:docMk/>
            <pc:sldMk cId="2945906446" sldId="263"/>
            <ac:spMk id="4" creationId="{207026AC-646E-E0BB-9548-C47FAB07F187}"/>
          </ac:spMkLst>
        </pc:spChg>
        <pc:spChg chg="add del">
          <ac:chgData name="Jack Vernon" userId="c45f7498def387b3" providerId="LiveId" clId="{22D3A9B2-6F8D-4BDA-A43B-E2534C2D0D5A}" dt="2025-09-08T09:20:14.829" v="1388" actId="478"/>
          <ac:spMkLst>
            <pc:docMk/>
            <pc:sldMk cId="2945906446" sldId="263"/>
            <ac:spMk id="5" creationId="{1212928E-61AF-3084-CD9F-802001F5E03D}"/>
          </ac:spMkLst>
        </pc:spChg>
        <pc:spChg chg="mod">
          <ac:chgData name="Jack Vernon" userId="c45f7498def387b3" providerId="LiveId" clId="{22D3A9B2-6F8D-4BDA-A43B-E2534C2D0D5A}" dt="2025-09-08T22:20:21.794" v="3573"/>
          <ac:spMkLst>
            <pc:docMk/>
            <pc:sldMk cId="2945906446" sldId="263"/>
            <ac:spMk id="8" creationId="{905926F4-474A-CF78-F426-A0DD82CD593B}"/>
          </ac:spMkLst>
        </pc:spChg>
        <pc:spChg chg="del">
          <ac:chgData name="Jack Vernon" userId="c45f7498def387b3" providerId="LiveId" clId="{22D3A9B2-6F8D-4BDA-A43B-E2534C2D0D5A}" dt="2025-09-08T09:14:01.176" v="1255" actId="478"/>
          <ac:spMkLst>
            <pc:docMk/>
            <pc:sldMk cId="2945906446" sldId="263"/>
            <ac:spMk id="9" creationId="{3523D97E-0141-3016-A46B-C4001CD92D61}"/>
          </ac:spMkLst>
        </pc:spChg>
        <pc:spChg chg="mod">
          <ac:chgData name="Jack Vernon" userId="c45f7498def387b3" providerId="LiveId" clId="{22D3A9B2-6F8D-4BDA-A43B-E2534C2D0D5A}" dt="2025-09-08T22:20:21.794" v="3573"/>
          <ac:spMkLst>
            <pc:docMk/>
            <pc:sldMk cId="2945906446" sldId="263"/>
            <ac:spMk id="9" creationId="{EFD6AE8E-E514-61F3-7EB6-876DC9929FD7}"/>
          </ac:spMkLst>
        </pc:spChg>
        <pc:spChg chg="add mod">
          <ac:chgData name="Jack Vernon" userId="c45f7498def387b3" providerId="LiveId" clId="{22D3A9B2-6F8D-4BDA-A43B-E2534C2D0D5A}" dt="2025-09-08T23:38:42.400" v="4296" actId="554"/>
          <ac:spMkLst>
            <pc:docMk/>
            <pc:sldMk cId="2945906446" sldId="263"/>
            <ac:spMk id="10" creationId="{4B96546F-5AA0-FB06-AF9A-6AC32259615F}"/>
          </ac:spMkLst>
        </pc:spChg>
        <pc:spChg chg="mod">
          <ac:chgData name="Jack Vernon" userId="c45f7498def387b3" providerId="LiveId" clId="{22D3A9B2-6F8D-4BDA-A43B-E2534C2D0D5A}" dt="2025-09-08T09:18:18.503" v="1363" actId="14100"/>
          <ac:spMkLst>
            <pc:docMk/>
            <pc:sldMk cId="2945906446" sldId="263"/>
            <ac:spMk id="10" creationId="{A7D04416-535B-0AB5-752C-4C7CAA7E7491}"/>
          </ac:spMkLst>
        </pc:spChg>
        <pc:spChg chg="mod">
          <ac:chgData name="Jack Vernon" userId="c45f7498def387b3" providerId="LiveId" clId="{22D3A9B2-6F8D-4BDA-A43B-E2534C2D0D5A}" dt="2025-09-08T09:18:23.350" v="1365" actId="14100"/>
          <ac:spMkLst>
            <pc:docMk/>
            <pc:sldMk cId="2945906446" sldId="263"/>
            <ac:spMk id="12" creationId="{4D22E7ED-42EC-498B-E035-CB641CAB27E2}"/>
          </ac:spMkLst>
        </pc:spChg>
        <pc:spChg chg="mod">
          <ac:chgData name="Jack Vernon" userId="c45f7498def387b3" providerId="LiveId" clId="{22D3A9B2-6F8D-4BDA-A43B-E2534C2D0D5A}" dt="2025-09-08T23:37:25.158" v="4288" actId="14100"/>
          <ac:spMkLst>
            <pc:docMk/>
            <pc:sldMk cId="2945906446" sldId="263"/>
            <ac:spMk id="13" creationId="{D8EB0206-23EC-E473-BC4B-BC1BF44B148D}"/>
          </ac:spMkLst>
        </pc:spChg>
        <pc:spChg chg="mod">
          <ac:chgData name="Jack Vernon" userId="c45f7498def387b3" providerId="LiveId" clId="{22D3A9B2-6F8D-4BDA-A43B-E2534C2D0D5A}" dt="2025-09-08T23:37:12.365" v="4283" actId="14100"/>
          <ac:spMkLst>
            <pc:docMk/>
            <pc:sldMk cId="2945906446" sldId="263"/>
            <ac:spMk id="14" creationId="{CC1CA4DF-4574-48BC-0DDC-7CD86872FE0D}"/>
          </ac:spMkLst>
        </pc:spChg>
        <pc:spChg chg="mod">
          <ac:chgData name="Jack Vernon" userId="c45f7498def387b3" providerId="LiveId" clId="{22D3A9B2-6F8D-4BDA-A43B-E2534C2D0D5A}" dt="2025-09-08T09:17:59.070" v="1357" actId="14100"/>
          <ac:spMkLst>
            <pc:docMk/>
            <pc:sldMk cId="2945906446" sldId="263"/>
            <ac:spMk id="15" creationId="{6D2337BF-B5AF-B3B7-CC74-D9D885529A55}"/>
          </ac:spMkLst>
        </pc:spChg>
        <pc:spChg chg="mod">
          <ac:chgData name="Jack Vernon" userId="c45f7498def387b3" providerId="LiveId" clId="{22D3A9B2-6F8D-4BDA-A43B-E2534C2D0D5A}" dt="2025-09-08T23:41:38.420" v="4384" actId="1076"/>
          <ac:spMkLst>
            <pc:docMk/>
            <pc:sldMk cId="2945906446" sldId="263"/>
            <ac:spMk id="19" creationId="{BDB88351-5A8A-54F6-EA85-A07DDC95795E}"/>
          </ac:spMkLst>
        </pc:spChg>
        <pc:spChg chg="mod">
          <ac:chgData name="Jack Vernon" userId="c45f7498def387b3" providerId="LiveId" clId="{22D3A9B2-6F8D-4BDA-A43B-E2534C2D0D5A}" dt="2025-09-08T23:37:12.365" v="4283" actId="14100"/>
          <ac:spMkLst>
            <pc:docMk/>
            <pc:sldMk cId="2945906446" sldId="263"/>
            <ac:spMk id="22" creationId="{0401BE4C-4C8A-8671-C6AB-C27419044F54}"/>
          </ac:spMkLst>
        </pc:spChg>
        <pc:grpChg chg="add mod">
          <ac:chgData name="Jack Vernon" userId="c45f7498def387b3" providerId="LiveId" clId="{22D3A9B2-6F8D-4BDA-A43B-E2534C2D0D5A}" dt="2025-09-08T22:20:54.107" v="3576" actId="14100"/>
          <ac:grpSpMkLst>
            <pc:docMk/>
            <pc:sldMk cId="2945906446" sldId="263"/>
            <ac:grpSpMk id="5" creationId="{84E0DE2F-A87F-397A-1D79-6371FE6FB8F8}"/>
          </ac:grpSpMkLst>
        </pc:grpChg>
        <pc:grpChg chg="add mod">
          <ac:chgData name="Jack Vernon" userId="c45f7498def387b3" providerId="LiveId" clId="{22D3A9B2-6F8D-4BDA-A43B-E2534C2D0D5A}" dt="2025-09-08T09:24:10.142" v="1392"/>
          <ac:grpSpMkLst>
            <pc:docMk/>
            <pc:sldMk cId="2945906446" sldId="263"/>
            <ac:grpSpMk id="6" creationId="{61FDCF0A-D8FA-F1B8-05BE-094C6976941B}"/>
          </ac:grpSpMkLst>
        </pc:grpChg>
        <pc:grpChg chg="mod">
          <ac:chgData name="Jack Vernon" userId="c45f7498def387b3" providerId="LiveId" clId="{22D3A9B2-6F8D-4BDA-A43B-E2534C2D0D5A}" dt="2025-09-08T09:24:10.142" v="1392"/>
          <ac:grpSpMkLst>
            <pc:docMk/>
            <pc:sldMk cId="2945906446" sldId="263"/>
            <ac:grpSpMk id="11" creationId="{B8E6FFA5-6792-CA11-5534-3EC78C842FC0}"/>
          </ac:grpSpMkLst>
        </pc:grpChg>
        <pc:grpChg chg="add mod">
          <ac:chgData name="Jack Vernon" userId="c45f7498def387b3" providerId="LiveId" clId="{22D3A9B2-6F8D-4BDA-A43B-E2534C2D0D5A}" dt="2025-09-08T23:41:38.420" v="4384" actId="1076"/>
          <ac:grpSpMkLst>
            <pc:docMk/>
            <pc:sldMk cId="2945906446" sldId="263"/>
            <ac:grpSpMk id="12" creationId="{D7D38E74-C208-60A8-82C7-17F99072F09B}"/>
          </ac:grpSpMkLst>
        </pc:grpChg>
        <pc:grpChg chg="del mod">
          <ac:chgData name="Jack Vernon" userId="c45f7498def387b3" providerId="LiveId" clId="{22D3A9B2-6F8D-4BDA-A43B-E2534C2D0D5A}" dt="2025-09-08T09:18:38.232" v="1367" actId="478"/>
          <ac:grpSpMkLst>
            <pc:docMk/>
            <pc:sldMk cId="2945906446" sldId="263"/>
            <ac:grpSpMk id="16" creationId="{89914462-58E7-2EBE-F39F-551ECA791554}"/>
          </ac:grpSpMkLst>
        </pc:grpChg>
        <pc:grpChg chg="add del mod">
          <ac:chgData name="Jack Vernon" userId="c45f7498def387b3" providerId="LiveId" clId="{22D3A9B2-6F8D-4BDA-A43B-E2534C2D0D5A}" dt="2025-09-08T09:20:15.549" v="1389" actId="478"/>
          <ac:grpSpMkLst>
            <pc:docMk/>
            <pc:sldMk cId="2945906446" sldId="263"/>
            <ac:grpSpMk id="17" creationId="{A11A5E81-4D8C-2A13-6C3F-B06115512D91}"/>
          </ac:grpSpMkLst>
        </pc:grpChg>
        <pc:grpChg chg="add del">
          <ac:chgData name="Jack Vernon" userId="c45f7498def387b3" providerId="LiveId" clId="{22D3A9B2-6F8D-4BDA-A43B-E2534C2D0D5A}" dt="2025-09-08T09:20:16.228" v="1390" actId="478"/>
          <ac:grpSpMkLst>
            <pc:docMk/>
            <pc:sldMk cId="2945906446" sldId="263"/>
            <ac:grpSpMk id="21" creationId="{7AA14B02-A67C-03A2-A42C-07B0CD8E78EE}"/>
          </ac:grpSpMkLst>
        </pc:grpChg>
        <pc:graphicFrameChg chg="mod modGraphic">
          <ac:chgData name="Jack Vernon" userId="c45f7498def387b3" providerId="LiveId" clId="{22D3A9B2-6F8D-4BDA-A43B-E2534C2D0D5A}" dt="2025-09-08T23:41:38.420" v="4384" actId="1076"/>
          <ac:graphicFrameMkLst>
            <pc:docMk/>
            <pc:sldMk cId="2945906446" sldId="263"/>
            <ac:graphicFrameMk id="7" creationId="{F098900C-4D5A-F157-8150-EC1163319AA7}"/>
          </ac:graphicFrameMkLst>
        </pc:graphicFrameChg>
      </pc:sldChg>
      <pc:sldChg chg="addSp delSp modSp add mod setBg">
        <pc:chgData name="Jack Vernon" userId="c45f7498def387b3" providerId="LiveId" clId="{22D3A9B2-6F8D-4BDA-A43B-E2534C2D0D5A}" dt="2025-09-09T04:17:26.696" v="4464" actId="948"/>
        <pc:sldMkLst>
          <pc:docMk/>
          <pc:sldMk cId="3484394005" sldId="264"/>
        </pc:sldMkLst>
        <pc:spChg chg="mod">
          <ac:chgData name="Jack Vernon" userId="c45f7498def387b3" providerId="LiveId" clId="{22D3A9B2-6F8D-4BDA-A43B-E2534C2D0D5A}" dt="2025-09-08T22:59:40.157" v="3890" actId="207"/>
          <ac:spMkLst>
            <pc:docMk/>
            <pc:sldMk cId="3484394005" sldId="264"/>
            <ac:spMk id="2" creationId="{E2EEF156-A997-F680-8693-E1E9BAC63A3B}"/>
          </ac:spMkLst>
        </pc:spChg>
        <pc:spChg chg="mod">
          <ac:chgData name="Jack Vernon" userId="c45f7498def387b3" providerId="LiveId" clId="{22D3A9B2-6F8D-4BDA-A43B-E2534C2D0D5A}" dt="2025-09-08T23:04:20.460" v="3923" actId="207"/>
          <ac:spMkLst>
            <pc:docMk/>
            <pc:sldMk cId="3484394005" sldId="264"/>
            <ac:spMk id="3" creationId="{AFA379D7-211C-455C-825B-6EF2C6609CCE}"/>
          </ac:spMkLst>
        </pc:spChg>
        <pc:spChg chg="mod ord">
          <ac:chgData name="Jack Vernon" userId="c45f7498def387b3" providerId="LiveId" clId="{22D3A9B2-6F8D-4BDA-A43B-E2534C2D0D5A}" dt="2025-09-08T23:43:40.264" v="4452"/>
          <ac:spMkLst>
            <pc:docMk/>
            <pc:sldMk cId="3484394005" sldId="264"/>
            <ac:spMk id="4" creationId="{61B67579-CB38-42CD-8197-E9C92B676DBE}"/>
          </ac:spMkLst>
        </pc:spChg>
        <pc:spChg chg="mod topLvl">
          <ac:chgData name="Jack Vernon" userId="c45f7498def387b3" providerId="LiveId" clId="{22D3A9B2-6F8D-4BDA-A43B-E2534C2D0D5A}" dt="2025-09-08T23:01:29.098" v="3905" actId="207"/>
          <ac:spMkLst>
            <pc:docMk/>
            <pc:sldMk cId="3484394005" sldId="264"/>
            <ac:spMk id="7" creationId="{B5EE13F1-3D53-915A-6F88-1E7984AE29CD}"/>
          </ac:spMkLst>
        </pc:spChg>
        <pc:spChg chg="del">
          <ac:chgData name="Jack Vernon" userId="c45f7498def387b3" providerId="LiveId" clId="{22D3A9B2-6F8D-4BDA-A43B-E2534C2D0D5A}" dt="2025-09-08T23:04:04.284" v="3920" actId="478"/>
          <ac:spMkLst>
            <pc:docMk/>
            <pc:sldMk cId="3484394005" sldId="264"/>
            <ac:spMk id="8" creationId="{18A35CC0-7A2A-9580-B4BC-2099A48903A2}"/>
          </ac:spMkLst>
        </pc:spChg>
        <pc:spChg chg="del topLvl">
          <ac:chgData name="Jack Vernon" userId="c45f7498def387b3" providerId="LiveId" clId="{22D3A9B2-6F8D-4BDA-A43B-E2534C2D0D5A}" dt="2025-09-08T23:01:15.691" v="3903" actId="478"/>
          <ac:spMkLst>
            <pc:docMk/>
            <pc:sldMk cId="3484394005" sldId="264"/>
            <ac:spMk id="10" creationId="{037AA5DE-AE27-AB9D-B6B8-CADF63626235}"/>
          </ac:spMkLst>
        </pc:spChg>
        <pc:spChg chg="mod topLvl">
          <ac:chgData name="Jack Vernon" userId="c45f7498def387b3" providerId="LiveId" clId="{22D3A9B2-6F8D-4BDA-A43B-E2534C2D0D5A}" dt="2025-09-08T23:10:05.240" v="3956" actId="207"/>
          <ac:spMkLst>
            <pc:docMk/>
            <pc:sldMk cId="3484394005" sldId="264"/>
            <ac:spMk id="12" creationId="{4F7F14A0-8FD7-FF45-BE59-F7D3F2870D2A}"/>
          </ac:spMkLst>
        </pc:spChg>
        <pc:spChg chg="del topLvl">
          <ac:chgData name="Jack Vernon" userId="c45f7498def387b3" providerId="LiveId" clId="{22D3A9B2-6F8D-4BDA-A43B-E2534C2D0D5A}" dt="2025-09-08T23:06:18.039" v="3936" actId="478"/>
          <ac:spMkLst>
            <pc:docMk/>
            <pc:sldMk cId="3484394005" sldId="264"/>
            <ac:spMk id="13" creationId="{CCCF47D8-CFA1-9BAB-D880-7643BF2465C3}"/>
          </ac:spMkLst>
        </pc:spChg>
        <pc:spChg chg="mod topLvl">
          <ac:chgData name="Jack Vernon" userId="c45f7498def387b3" providerId="LiveId" clId="{22D3A9B2-6F8D-4BDA-A43B-E2534C2D0D5A}" dt="2025-09-08T23:09:57.218" v="3955" actId="207"/>
          <ac:spMkLst>
            <pc:docMk/>
            <pc:sldMk cId="3484394005" sldId="264"/>
            <ac:spMk id="15" creationId="{ABC8C4DE-CC6F-6F07-01D7-A3A6FA4F71E5}"/>
          </ac:spMkLst>
        </pc:spChg>
        <pc:spChg chg="del topLvl">
          <ac:chgData name="Jack Vernon" userId="c45f7498def387b3" providerId="LiveId" clId="{22D3A9B2-6F8D-4BDA-A43B-E2534C2D0D5A}" dt="2025-09-08T23:07:07.814" v="3942" actId="478"/>
          <ac:spMkLst>
            <pc:docMk/>
            <pc:sldMk cId="3484394005" sldId="264"/>
            <ac:spMk id="16" creationId="{0CBB93C4-7D9C-03D1-7AEB-BA50F6C97694}"/>
          </ac:spMkLst>
        </pc:spChg>
        <pc:spChg chg="mod topLvl">
          <ac:chgData name="Jack Vernon" userId="c45f7498def387b3" providerId="LiveId" clId="{22D3A9B2-6F8D-4BDA-A43B-E2534C2D0D5A}" dt="2025-09-08T23:09:51.690" v="3954" actId="207"/>
          <ac:spMkLst>
            <pc:docMk/>
            <pc:sldMk cId="3484394005" sldId="264"/>
            <ac:spMk id="18" creationId="{D1C87648-70EC-6459-FC89-DAC09B8389FA}"/>
          </ac:spMkLst>
        </pc:spChg>
        <pc:spChg chg="del topLvl">
          <ac:chgData name="Jack Vernon" userId="c45f7498def387b3" providerId="LiveId" clId="{22D3A9B2-6F8D-4BDA-A43B-E2534C2D0D5A}" dt="2025-09-08T23:07:14.836" v="3943" actId="478"/>
          <ac:spMkLst>
            <pc:docMk/>
            <pc:sldMk cId="3484394005" sldId="264"/>
            <ac:spMk id="19" creationId="{FD8C3A7B-68DD-4FE2-1BA5-CD2ADB55C22C}"/>
          </ac:spMkLst>
        </pc:spChg>
        <pc:spChg chg="mod">
          <ac:chgData name="Jack Vernon" userId="c45f7498def387b3" providerId="LiveId" clId="{22D3A9B2-6F8D-4BDA-A43B-E2534C2D0D5A}" dt="2025-09-08T23:12:38.877" v="3981" actId="207"/>
          <ac:spMkLst>
            <pc:docMk/>
            <pc:sldMk cId="3484394005" sldId="264"/>
            <ac:spMk id="21" creationId="{55EB3331-DEF3-401A-E271-AEDEE009452B}"/>
          </ac:spMkLst>
        </pc:spChg>
        <pc:spChg chg="del">
          <ac:chgData name="Jack Vernon" userId="c45f7498def387b3" providerId="LiveId" clId="{22D3A9B2-6F8D-4BDA-A43B-E2534C2D0D5A}" dt="2025-09-08T23:04:05.776" v="3921" actId="478"/>
          <ac:spMkLst>
            <pc:docMk/>
            <pc:sldMk cId="3484394005" sldId="264"/>
            <ac:spMk id="24" creationId="{8765150E-7755-3501-72A1-6EDE5AF86F92}"/>
          </ac:spMkLst>
        </pc:spChg>
        <pc:spChg chg="mod">
          <ac:chgData name="Jack Vernon" userId="c45f7498def387b3" providerId="LiveId" clId="{22D3A9B2-6F8D-4BDA-A43B-E2534C2D0D5A}" dt="2025-09-08T23:04:33.861" v="3925" actId="207"/>
          <ac:spMkLst>
            <pc:docMk/>
            <pc:sldMk cId="3484394005" sldId="264"/>
            <ac:spMk id="25" creationId="{9F8D7375-B037-A135-148D-4AAAC318EBDA}"/>
          </ac:spMkLst>
        </pc:spChg>
        <pc:spChg chg="mod">
          <ac:chgData name="Jack Vernon" userId="c45f7498def387b3" providerId="LiveId" clId="{22D3A9B2-6F8D-4BDA-A43B-E2534C2D0D5A}" dt="2025-09-08T23:15:00.459" v="4033" actId="1036"/>
          <ac:spMkLst>
            <pc:docMk/>
            <pc:sldMk cId="3484394005" sldId="264"/>
            <ac:spMk id="46" creationId="{9D2AB9A6-AE00-B7C9-A26E-ECDACF92A389}"/>
          </ac:spMkLst>
        </pc:spChg>
        <pc:spChg chg="mod topLvl">
          <ac:chgData name="Jack Vernon" userId="c45f7498def387b3" providerId="LiveId" clId="{22D3A9B2-6F8D-4BDA-A43B-E2534C2D0D5A}" dt="2025-09-08T23:10:16.601" v="3957" actId="14100"/>
          <ac:spMkLst>
            <pc:docMk/>
            <pc:sldMk cId="3484394005" sldId="264"/>
            <ac:spMk id="47" creationId="{5262302E-8401-5F62-F609-9FD083806DE5}"/>
          </ac:spMkLst>
        </pc:spChg>
        <pc:spChg chg="del topLvl">
          <ac:chgData name="Jack Vernon" userId="c45f7498def387b3" providerId="LiveId" clId="{22D3A9B2-6F8D-4BDA-A43B-E2534C2D0D5A}" dt="2025-09-08T23:07:16.762" v="3944" actId="478"/>
          <ac:spMkLst>
            <pc:docMk/>
            <pc:sldMk cId="3484394005" sldId="264"/>
            <ac:spMk id="48" creationId="{926ECF6A-412C-5864-B7DA-77EEC9BC86A3}"/>
          </ac:spMkLst>
        </pc:spChg>
        <pc:spChg chg="mod">
          <ac:chgData name="Jack Vernon" userId="c45f7498def387b3" providerId="LiveId" clId="{22D3A9B2-6F8D-4BDA-A43B-E2534C2D0D5A}" dt="2025-09-08T23:13:30.581" v="3992" actId="207"/>
          <ac:spMkLst>
            <pc:docMk/>
            <pc:sldMk cId="3484394005" sldId="264"/>
            <ac:spMk id="50" creationId="{7AF853F8-0DAA-7BB7-B397-20C61C957B1B}"/>
          </ac:spMkLst>
        </pc:spChg>
        <pc:spChg chg="mod">
          <ac:chgData name="Jack Vernon" userId="c45f7498def387b3" providerId="LiveId" clId="{22D3A9B2-6F8D-4BDA-A43B-E2534C2D0D5A}" dt="2025-09-08T23:13:03.671" v="3983"/>
          <ac:spMkLst>
            <pc:docMk/>
            <pc:sldMk cId="3484394005" sldId="264"/>
            <ac:spMk id="51" creationId="{F7F957D8-4C7D-CB81-D028-C5B7CA2D9283}"/>
          </ac:spMkLst>
        </pc:spChg>
        <pc:spChg chg="mod">
          <ac:chgData name="Jack Vernon" userId="c45f7498def387b3" providerId="LiveId" clId="{22D3A9B2-6F8D-4BDA-A43B-E2534C2D0D5A}" dt="2025-09-08T23:13:41.700" v="3999" actId="20577"/>
          <ac:spMkLst>
            <pc:docMk/>
            <pc:sldMk cId="3484394005" sldId="264"/>
            <ac:spMk id="52" creationId="{21AED980-5D04-D86F-A39A-CBD76A8D62AA}"/>
          </ac:spMkLst>
        </pc:spChg>
        <pc:spChg chg="mod">
          <ac:chgData name="Jack Vernon" userId="c45f7498def387b3" providerId="LiveId" clId="{22D3A9B2-6F8D-4BDA-A43B-E2534C2D0D5A}" dt="2025-09-08T23:13:46.630" v="4000" actId="571"/>
          <ac:spMkLst>
            <pc:docMk/>
            <pc:sldMk cId="3484394005" sldId="264"/>
            <ac:spMk id="61" creationId="{7BC1C6A0-0F73-4EA2-72BD-5AA6C294D6D9}"/>
          </ac:spMkLst>
        </pc:spChg>
        <pc:spChg chg="mod">
          <ac:chgData name="Jack Vernon" userId="c45f7498def387b3" providerId="LiveId" clId="{22D3A9B2-6F8D-4BDA-A43B-E2534C2D0D5A}" dt="2025-09-08T23:13:46.630" v="4000" actId="571"/>
          <ac:spMkLst>
            <pc:docMk/>
            <pc:sldMk cId="3484394005" sldId="264"/>
            <ac:spMk id="62" creationId="{642EB754-8BF4-DB52-7B45-E6436061E2FF}"/>
          </ac:spMkLst>
        </pc:spChg>
        <pc:spChg chg="mod">
          <ac:chgData name="Jack Vernon" userId="c45f7498def387b3" providerId="LiveId" clId="{22D3A9B2-6F8D-4BDA-A43B-E2534C2D0D5A}" dt="2025-09-08T23:13:46.630" v="4000" actId="571"/>
          <ac:spMkLst>
            <pc:docMk/>
            <pc:sldMk cId="3484394005" sldId="264"/>
            <ac:spMk id="63" creationId="{518E2FFF-2D9C-ED46-2739-2E31621FEAC1}"/>
          </ac:spMkLst>
        </pc:spChg>
        <pc:spChg chg="mod">
          <ac:chgData name="Jack Vernon" userId="c45f7498def387b3" providerId="LiveId" clId="{22D3A9B2-6F8D-4BDA-A43B-E2534C2D0D5A}" dt="2025-09-08T23:14:06.169" v="4007" actId="6549"/>
          <ac:spMkLst>
            <pc:docMk/>
            <pc:sldMk cId="3484394005" sldId="264"/>
            <ac:spMk id="66" creationId="{4C7CB13C-0CFA-0531-2EF3-C4A7B9D2CF85}"/>
          </ac:spMkLst>
        </pc:spChg>
        <pc:spChg chg="mod">
          <ac:chgData name="Jack Vernon" userId="c45f7498def387b3" providerId="LiveId" clId="{22D3A9B2-6F8D-4BDA-A43B-E2534C2D0D5A}" dt="2025-09-08T23:14:03.890" v="4006" actId="571"/>
          <ac:spMkLst>
            <pc:docMk/>
            <pc:sldMk cId="3484394005" sldId="264"/>
            <ac:spMk id="67" creationId="{FF01581C-389C-CC57-7FBD-E25BB146F2D9}"/>
          </ac:spMkLst>
        </pc:spChg>
        <pc:spChg chg="mod">
          <ac:chgData name="Jack Vernon" userId="c45f7498def387b3" providerId="LiveId" clId="{22D3A9B2-6F8D-4BDA-A43B-E2534C2D0D5A}" dt="2025-09-08T23:14:12.937" v="4015" actId="20577"/>
          <ac:spMkLst>
            <pc:docMk/>
            <pc:sldMk cId="3484394005" sldId="264"/>
            <ac:spMk id="68" creationId="{BFDE26F8-5A97-CBE8-AB9C-07CB5E2A92AE}"/>
          </ac:spMkLst>
        </pc:spChg>
        <pc:spChg chg="mod">
          <ac:chgData name="Jack Vernon" userId="c45f7498def387b3" providerId="LiveId" clId="{22D3A9B2-6F8D-4BDA-A43B-E2534C2D0D5A}" dt="2025-09-08T23:14:27.578" v="4021" actId="6549"/>
          <ac:spMkLst>
            <pc:docMk/>
            <pc:sldMk cId="3484394005" sldId="264"/>
            <ac:spMk id="71" creationId="{79C80838-BEED-45A4-F4E7-29FAA4E6FB4B}"/>
          </ac:spMkLst>
        </pc:spChg>
        <pc:spChg chg="mod">
          <ac:chgData name="Jack Vernon" userId="c45f7498def387b3" providerId="LiveId" clId="{22D3A9B2-6F8D-4BDA-A43B-E2534C2D0D5A}" dt="2025-09-08T23:14:20.117" v="4017" actId="571"/>
          <ac:spMkLst>
            <pc:docMk/>
            <pc:sldMk cId="3484394005" sldId="264"/>
            <ac:spMk id="72" creationId="{E5E6FF5A-551D-F4B5-027B-A7CC7411EC20}"/>
          </ac:spMkLst>
        </pc:spChg>
        <pc:spChg chg="mod">
          <ac:chgData name="Jack Vernon" userId="c45f7498def387b3" providerId="LiveId" clId="{22D3A9B2-6F8D-4BDA-A43B-E2534C2D0D5A}" dt="2025-09-08T23:14:22.582" v="4020" actId="20577"/>
          <ac:spMkLst>
            <pc:docMk/>
            <pc:sldMk cId="3484394005" sldId="264"/>
            <ac:spMk id="73" creationId="{F5B1E98B-B68E-4717-10FF-66D586714434}"/>
          </ac:spMkLst>
        </pc:spChg>
        <pc:spChg chg="del">
          <ac:chgData name="Jack Vernon" userId="c45f7498def387b3" providerId="LiveId" clId="{22D3A9B2-6F8D-4BDA-A43B-E2534C2D0D5A}" dt="2025-09-08T23:03:05.165" v="3913" actId="478"/>
          <ac:spMkLst>
            <pc:docMk/>
            <pc:sldMk cId="3484394005" sldId="264"/>
            <ac:spMk id="107" creationId="{C48607CD-F248-4685-7481-25EC0DB1ED16}"/>
          </ac:spMkLst>
        </pc:spChg>
        <pc:spChg chg="mod">
          <ac:chgData name="Jack Vernon" userId="c45f7498def387b3" providerId="LiveId" clId="{22D3A9B2-6F8D-4BDA-A43B-E2534C2D0D5A}" dt="2025-09-08T23:03:34.673" v="3917" actId="207"/>
          <ac:spMkLst>
            <pc:docMk/>
            <pc:sldMk cId="3484394005" sldId="264"/>
            <ac:spMk id="108" creationId="{5435B6F6-C98C-A3DA-8F77-71577E6F7265}"/>
          </ac:spMkLst>
        </pc:spChg>
        <pc:spChg chg="del">
          <ac:chgData name="Jack Vernon" userId="c45f7498def387b3" providerId="LiveId" clId="{22D3A9B2-6F8D-4BDA-A43B-E2534C2D0D5A}" dt="2025-09-08T23:03:08.731" v="3914" actId="478"/>
          <ac:spMkLst>
            <pc:docMk/>
            <pc:sldMk cId="3484394005" sldId="264"/>
            <ac:spMk id="113" creationId="{111513F3-4D98-72B6-580B-BB551EAAEC42}"/>
          </ac:spMkLst>
        </pc:spChg>
        <pc:spChg chg="mod">
          <ac:chgData name="Jack Vernon" userId="c45f7498def387b3" providerId="LiveId" clId="{22D3A9B2-6F8D-4BDA-A43B-E2534C2D0D5A}" dt="2025-09-08T23:03:48.598" v="3919" actId="207"/>
          <ac:spMkLst>
            <pc:docMk/>
            <pc:sldMk cId="3484394005" sldId="264"/>
            <ac:spMk id="114" creationId="{14089617-C2CD-4D71-D329-AB3EC7F3E6A9}"/>
          </ac:spMkLst>
        </pc:spChg>
        <pc:spChg chg="del">
          <ac:chgData name="Jack Vernon" userId="c45f7498def387b3" providerId="LiveId" clId="{22D3A9B2-6F8D-4BDA-A43B-E2534C2D0D5A}" dt="2025-09-08T23:02:59.686" v="3912" actId="478"/>
          <ac:spMkLst>
            <pc:docMk/>
            <pc:sldMk cId="3484394005" sldId="264"/>
            <ac:spMk id="119" creationId="{08A479FB-59FA-DD7B-D125-A798BE28C62C}"/>
          </ac:spMkLst>
        </pc:spChg>
        <pc:spChg chg="mod">
          <ac:chgData name="Jack Vernon" userId="c45f7498def387b3" providerId="LiveId" clId="{22D3A9B2-6F8D-4BDA-A43B-E2534C2D0D5A}" dt="2025-09-08T23:03:23.517" v="3916" actId="207"/>
          <ac:spMkLst>
            <pc:docMk/>
            <pc:sldMk cId="3484394005" sldId="264"/>
            <ac:spMk id="120" creationId="{D05E4440-498E-0682-3FF4-B9F7CB723DF7}"/>
          </ac:spMkLst>
        </pc:spChg>
        <pc:spChg chg="del">
          <ac:chgData name="Jack Vernon" userId="c45f7498def387b3" providerId="LiveId" clId="{22D3A9B2-6F8D-4BDA-A43B-E2534C2D0D5A}" dt="2025-09-08T23:04:57.690" v="3926" actId="478"/>
          <ac:spMkLst>
            <pc:docMk/>
            <pc:sldMk cId="3484394005" sldId="264"/>
            <ac:spMk id="123" creationId="{F78ACBA3-F7D1-7978-7302-4CACC658C65A}"/>
          </ac:spMkLst>
        </pc:spChg>
        <pc:spChg chg="mod">
          <ac:chgData name="Jack Vernon" userId="c45f7498def387b3" providerId="LiveId" clId="{22D3A9B2-6F8D-4BDA-A43B-E2534C2D0D5A}" dt="2025-09-08T23:05:08.693" v="3927" actId="207"/>
          <ac:spMkLst>
            <pc:docMk/>
            <pc:sldMk cId="3484394005" sldId="264"/>
            <ac:spMk id="124" creationId="{B56FBAC7-C14A-AC8D-7E68-BBA73B2BFD29}"/>
          </ac:spMkLst>
        </pc:spChg>
        <pc:spChg chg="del">
          <ac:chgData name="Jack Vernon" userId="c45f7498def387b3" providerId="LiveId" clId="{22D3A9B2-6F8D-4BDA-A43B-E2534C2D0D5A}" dt="2025-09-08T23:04:57.690" v="3926" actId="478"/>
          <ac:spMkLst>
            <pc:docMk/>
            <pc:sldMk cId="3484394005" sldId="264"/>
            <ac:spMk id="126" creationId="{AD3546BC-2290-ABE0-BBC6-ED5EEE9C783B}"/>
          </ac:spMkLst>
        </pc:spChg>
        <pc:spChg chg="mod">
          <ac:chgData name="Jack Vernon" userId="c45f7498def387b3" providerId="LiveId" clId="{22D3A9B2-6F8D-4BDA-A43B-E2534C2D0D5A}" dt="2025-09-08T23:05:55.310" v="3935" actId="207"/>
          <ac:spMkLst>
            <pc:docMk/>
            <pc:sldMk cId="3484394005" sldId="264"/>
            <ac:spMk id="127" creationId="{988C8027-E30A-3C18-12E8-7D1D81A66656}"/>
          </ac:spMkLst>
        </pc:spChg>
        <pc:spChg chg="del">
          <ac:chgData name="Jack Vernon" userId="c45f7498def387b3" providerId="LiveId" clId="{22D3A9B2-6F8D-4BDA-A43B-E2534C2D0D5A}" dt="2025-09-08T23:04:57.690" v="3926" actId="478"/>
          <ac:spMkLst>
            <pc:docMk/>
            <pc:sldMk cId="3484394005" sldId="264"/>
            <ac:spMk id="129" creationId="{2192A10B-B2D2-8D13-7E92-BDB0C7295F00}"/>
          </ac:spMkLst>
        </pc:spChg>
        <pc:spChg chg="mod">
          <ac:chgData name="Jack Vernon" userId="c45f7498def387b3" providerId="LiveId" clId="{22D3A9B2-6F8D-4BDA-A43B-E2534C2D0D5A}" dt="2025-09-08T23:05:21.444" v="3929" actId="207"/>
          <ac:spMkLst>
            <pc:docMk/>
            <pc:sldMk cId="3484394005" sldId="264"/>
            <ac:spMk id="130" creationId="{225799FE-54EA-B0B6-95AA-981738639A2D}"/>
          </ac:spMkLst>
        </pc:spChg>
        <pc:spChg chg="mod">
          <ac:chgData name="Jack Vernon" userId="c45f7498def387b3" providerId="LiveId" clId="{22D3A9B2-6F8D-4BDA-A43B-E2534C2D0D5A}" dt="2025-09-08T22:59:45.902" v="3892" actId="207"/>
          <ac:spMkLst>
            <pc:docMk/>
            <pc:sldMk cId="3484394005" sldId="264"/>
            <ac:spMk id="137" creationId="{43172C1C-ED52-D057-15AD-A2A25A434479}"/>
          </ac:spMkLst>
        </pc:spChg>
        <pc:spChg chg="mod">
          <ac:chgData name="Jack Vernon" userId="c45f7498def387b3" providerId="LiveId" clId="{22D3A9B2-6F8D-4BDA-A43B-E2534C2D0D5A}" dt="2025-09-08T22:59:43.419" v="3891" actId="207"/>
          <ac:spMkLst>
            <pc:docMk/>
            <pc:sldMk cId="3484394005" sldId="264"/>
            <ac:spMk id="153" creationId="{EC9BD97E-3467-23B4-1CFD-B2C66EC782F9}"/>
          </ac:spMkLst>
        </pc:spChg>
        <pc:spChg chg="mod">
          <ac:chgData name="Jack Vernon" userId="c45f7498def387b3" providerId="LiveId" clId="{22D3A9B2-6F8D-4BDA-A43B-E2534C2D0D5A}" dt="2025-09-09T04:17:26.696" v="4464" actId="948"/>
          <ac:spMkLst>
            <pc:docMk/>
            <pc:sldMk cId="3484394005" sldId="264"/>
            <ac:spMk id="155" creationId="{015DF252-81FC-FC9F-7E58-E2AB4CB9BED8}"/>
          </ac:spMkLst>
        </pc:spChg>
        <pc:spChg chg="del">
          <ac:chgData name="Jack Vernon" userId="c45f7498def387b3" providerId="LiveId" clId="{22D3A9B2-6F8D-4BDA-A43B-E2534C2D0D5A}" dt="2025-09-08T23:05:30.797" v="3930" actId="478"/>
          <ac:spMkLst>
            <pc:docMk/>
            <pc:sldMk cId="3484394005" sldId="264"/>
            <ac:spMk id="164" creationId="{E2FD4C8D-97B0-F67C-2642-BF72FB1500F4}"/>
          </ac:spMkLst>
        </pc:spChg>
        <pc:spChg chg="mod">
          <ac:chgData name="Jack Vernon" userId="c45f7498def387b3" providerId="LiveId" clId="{22D3A9B2-6F8D-4BDA-A43B-E2534C2D0D5A}" dt="2025-09-08T23:05:41.364" v="3932" actId="207"/>
          <ac:spMkLst>
            <pc:docMk/>
            <pc:sldMk cId="3484394005" sldId="264"/>
            <ac:spMk id="165" creationId="{8ED785D0-2958-54BD-4245-47215948D472}"/>
          </ac:spMkLst>
        </pc:spChg>
        <pc:spChg chg="del">
          <ac:chgData name="Jack Vernon" userId="c45f7498def387b3" providerId="LiveId" clId="{22D3A9B2-6F8D-4BDA-A43B-E2534C2D0D5A}" dt="2025-09-08T23:05:30.797" v="3930" actId="478"/>
          <ac:spMkLst>
            <pc:docMk/>
            <pc:sldMk cId="3484394005" sldId="264"/>
            <ac:spMk id="166" creationId="{BDD0C354-BC47-5939-3303-AD872621E53D}"/>
          </ac:spMkLst>
        </pc:spChg>
        <pc:spChg chg="mod">
          <ac:chgData name="Jack Vernon" userId="c45f7498def387b3" providerId="LiveId" clId="{22D3A9B2-6F8D-4BDA-A43B-E2534C2D0D5A}" dt="2025-09-08T23:05:52.295" v="3934" actId="207"/>
          <ac:spMkLst>
            <pc:docMk/>
            <pc:sldMk cId="3484394005" sldId="264"/>
            <ac:spMk id="167" creationId="{83BA7F47-D736-C467-8085-9C1D907F8E09}"/>
          </ac:spMkLst>
        </pc:spChg>
        <pc:spChg chg="del">
          <ac:chgData name="Jack Vernon" userId="c45f7498def387b3" providerId="LiveId" clId="{22D3A9B2-6F8D-4BDA-A43B-E2534C2D0D5A}" dt="2025-09-08T23:05:30.797" v="3930" actId="478"/>
          <ac:spMkLst>
            <pc:docMk/>
            <pc:sldMk cId="3484394005" sldId="264"/>
            <ac:spMk id="168" creationId="{BBAAC38C-842D-F296-40C3-DA86C3C4D2F2}"/>
          </ac:spMkLst>
        </pc:spChg>
        <pc:spChg chg="mod">
          <ac:chgData name="Jack Vernon" userId="c45f7498def387b3" providerId="LiveId" clId="{22D3A9B2-6F8D-4BDA-A43B-E2534C2D0D5A}" dt="2025-09-08T23:05:37.406" v="3931" actId="207"/>
          <ac:spMkLst>
            <pc:docMk/>
            <pc:sldMk cId="3484394005" sldId="264"/>
            <ac:spMk id="169" creationId="{34B4EA3B-FA0D-55D5-2610-D578A60B58EF}"/>
          </ac:spMkLst>
        </pc:spChg>
        <pc:spChg chg="mod">
          <ac:chgData name="Jack Vernon" userId="c45f7498def387b3" providerId="LiveId" clId="{22D3A9B2-6F8D-4BDA-A43B-E2534C2D0D5A}" dt="2025-09-08T22:59:48.822" v="3893" actId="207"/>
          <ac:spMkLst>
            <pc:docMk/>
            <pc:sldMk cId="3484394005" sldId="264"/>
            <ac:spMk id="170" creationId="{4FBEE5D3-A7D5-0A54-B42D-08E25D83D84B}"/>
          </ac:spMkLst>
        </pc:spChg>
        <pc:spChg chg="mod">
          <ac:chgData name="Jack Vernon" userId="c45f7498def387b3" providerId="LiveId" clId="{22D3A9B2-6F8D-4BDA-A43B-E2534C2D0D5A}" dt="2025-09-08T23:02:24.041" v="3909" actId="13926"/>
          <ac:spMkLst>
            <pc:docMk/>
            <pc:sldMk cId="3484394005" sldId="264"/>
            <ac:spMk id="171" creationId="{86768A0E-C50F-E7EC-5B9B-1CED702E3A33}"/>
          </ac:spMkLst>
        </pc:spChg>
        <pc:spChg chg="mod">
          <ac:chgData name="Jack Vernon" userId="c45f7498def387b3" providerId="LiveId" clId="{22D3A9B2-6F8D-4BDA-A43B-E2534C2D0D5A}" dt="2025-09-08T23:15:00.459" v="4033" actId="1036"/>
          <ac:spMkLst>
            <pc:docMk/>
            <pc:sldMk cId="3484394005" sldId="264"/>
            <ac:spMk id="188" creationId="{2ED2A876-C7F1-0770-DF8A-4F3CBF1A8A7C}"/>
          </ac:spMkLst>
        </pc:spChg>
        <pc:spChg chg="add del mod">
          <ac:chgData name="Jack Vernon" userId="c45f7498def387b3" providerId="LiveId" clId="{22D3A9B2-6F8D-4BDA-A43B-E2534C2D0D5A}" dt="2025-09-08T23:12:10.278" v="3973" actId="207"/>
          <ac:spMkLst>
            <pc:docMk/>
            <pc:sldMk cId="3484394005" sldId="264"/>
            <ac:spMk id="189" creationId="{8C55F07C-85E6-2496-B20C-5ADC18A2BF42}"/>
          </ac:spMkLst>
        </pc:spChg>
        <pc:spChg chg="mod">
          <ac:chgData name="Jack Vernon" userId="c45f7498def387b3" providerId="LiveId" clId="{22D3A9B2-6F8D-4BDA-A43B-E2534C2D0D5A}" dt="2025-09-08T23:15:00.459" v="4033" actId="1036"/>
          <ac:spMkLst>
            <pc:docMk/>
            <pc:sldMk cId="3484394005" sldId="264"/>
            <ac:spMk id="193" creationId="{10728936-2C50-F471-B462-DEBD9EA4FE12}"/>
          </ac:spMkLst>
        </pc:spChg>
        <pc:spChg chg="mod">
          <ac:chgData name="Jack Vernon" userId="c45f7498def387b3" providerId="LiveId" clId="{22D3A9B2-6F8D-4BDA-A43B-E2534C2D0D5A}" dt="2025-09-08T23:15:11.709" v="4035" actId="688"/>
          <ac:spMkLst>
            <pc:docMk/>
            <pc:sldMk cId="3484394005" sldId="264"/>
            <ac:spMk id="213" creationId="{63DAA5A0-A527-1792-BECC-5BA3F34A0B33}"/>
          </ac:spMkLst>
        </pc:spChg>
        <pc:spChg chg="mod">
          <ac:chgData name="Jack Vernon" userId="c45f7498def387b3" providerId="LiveId" clId="{22D3A9B2-6F8D-4BDA-A43B-E2534C2D0D5A}" dt="2025-09-08T23:10:48.779" v="3959" actId="478"/>
          <ac:spMkLst>
            <pc:docMk/>
            <pc:sldMk cId="3484394005" sldId="264"/>
            <ac:spMk id="215" creationId="{57A04199-7400-06BD-7502-21B0F76D5B0E}"/>
          </ac:spMkLst>
        </pc:spChg>
        <pc:grpChg chg="add mod">
          <ac:chgData name="Jack Vernon" userId="c45f7498def387b3" providerId="LiveId" clId="{22D3A9B2-6F8D-4BDA-A43B-E2534C2D0D5A}" dt="2025-09-08T23:15:00.459" v="4033" actId="1036"/>
          <ac:grpSpMkLst>
            <pc:docMk/>
            <pc:sldMk cId="3484394005" sldId="264"/>
            <ac:grpSpMk id="5" creationId="{473ACCBF-C5AE-B0D8-16D2-D1C98BE79A35}"/>
          </ac:grpSpMkLst>
        </pc:grpChg>
        <pc:grpChg chg="del mod">
          <ac:chgData name="Jack Vernon" userId="c45f7498def387b3" providerId="LiveId" clId="{22D3A9B2-6F8D-4BDA-A43B-E2534C2D0D5A}" dt="2025-09-08T23:01:15.691" v="3903" actId="478"/>
          <ac:grpSpMkLst>
            <pc:docMk/>
            <pc:sldMk cId="3484394005" sldId="264"/>
            <ac:grpSpMk id="6" creationId="{FFBFDB42-2D73-AC01-4A55-1D65E0575C3C}"/>
          </ac:grpSpMkLst>
        </pc:grpChg>
        <pc:grpChg chg="del">
          <ac:chgData name="Jack Vernon" userId="c45f7498def387b3" providerId="LiveId" clId="{22D3A9B2-6F8D-4BDA-A43B-E2534C2D0D5A}" dt="2025-09-08T23:04:04.284" v="3920" actId="478"/>
          <ac:grpSpMkLst>
            <pc:docMk/>
            <pc:sldMk cId="3484394005" sldId="264"/>
            <ac:grpSpMk id="9" creationId="{54D8AD24-308E-640A-2F67-FACA4DFB271B}"/>
          </ac:grpSpMkLst>
        </pc:grpChg>
        <pc:grpChg chg="del">
          <ac:chgData name="Jack Vernon" userId="c45f7498def387b3" providerId="LiveId" clId="{22D3A9B2-6F8D-4BDA-A43B-E2534C2D0D5A}" dt="2025-09-08T23:06:18.039" v="3936" actId="478"/>
          <ac:grpSpMkLst>
            <pc:docMk/>
            <pc:sldMk cId="3484394005" sldId="264"/>
            <ac:grpSpMk id="11" creationId="{3C635BFF-278F-F849-AB33-3C5D0286ED50}"/>
          </ac:grpSpMkLst>
        </pc:grpChg>
        <pc:grpChg chg="del">
          <ac:chgData name="Jack Vernon" userId="c45f7498def387b3" providerId="LiveId" clId="{22D3A9B2-6F8D-4BDA-A43B-E2534C2D0D5A}" dt="2025-09-08T23:07:07.814" v="3942" actId="478"/>
          <ac:grpSpMkLst>
            <pc:docMk/>
            <pc:sldMk cId="3484394005" sldId="264"/>
            <ac:grpSpMk id="14" creationId="{DB07DA08-D043-C4B3-7795-30CA914E6F85}"/>
          </ac:grpSpMkLst>
        </pc:grpChg>
        <pc:grpChg chg="del">
          <ac:chgData name="Jack Vernon" userId="c45f7498def387b3" providerId="LiveId" clId="{22D3A9B2-6F8D-4BDA-A43B-E2534C2D0D5A}" dt="2025-09-08T23:07:14.836" v="3943" actId="478"/>
          <ac:grpSpMkLst>
            <pc:docMk/>
            <pc:sldMk cId="3484394005" sldId="264"/>
            <ac:grpSpMk id="17" creationId="{E0BBD7D1-21A5-A666-77AA-879055E9EE97}"/>
          </ac:grpSpMkLst>
        </pc:grpChg>
        <pc:grpChg chg="del">
          <ac:chgData name="Jack Vernon" userId="c45f7498def387b3" providerId="LiveId" clId="{22D3A9B2-6F8D-4BDA-A43B-E2534C2D0D5A}" dt="2025-09-08T23:04:05.776" v="3921" actId="478"/>
          <ac:grpSpMkLst>
            <pc:docMk/>
            <pc:sldMk cId="3484394005" sldId="264"/>
            <ac:grpSpMk id="20" creationId="{0C959A5B-267A-FE4B-AA87-D91EC9FA1208}"/>
          </ac:grpSpMkLst>
        </pc:grpChg>
        <pc:grpChg chg="mod">
          <ac:chgData name="Jack Vernon" userId="c45f7498def387b3" providerId="LiveId" clId="{22D3A9B2-6F8D-4BDA-A43B-E2534C2D0D5A}" dt="2025-09-08T23:15:00.459" v="4033" actId="1036"/>
          <ac:grpSpMkLst>
            <pc:docMk/>
            <pc:sldMk cId="3484394005" sldId="264"/>
            <ac:grpSpMk id="22" creationId="{EAF61F03-4ED3-DAC4-237D-D34456EEA151}"/>
          </ac:grpSpMkLst>
        </pc:grpChg>
        <pc:grpChg chg="del">
          <ac:chgData name="Jack Vernon" userId="c45f7498def387b3" providerId="LiveId" clId="{22D3A9B2-6F8D-4BDA-A43B-E2534C2D0D5A}" dt="2025-09-08T23:13:06.260" v="3984" actId="478"/>
          <ac:grpSpMkLst>
            <pc:docMk/>
            <pc:sldMk cId="3484394005" sldId="264"/>
            <ac:grpSpMk id="23" creationId="{E38339C9-704A-8C59-9BAB-3E6F53889259}"/>
          </ac:grpSpMkLst>
        </pc:grpChg>
        <pc:grpChg chg="del mod">
          <ac:chgData name="Jack Vernon" userId="c45f7498def387b3" providerId="LiveId" clId="{22D3A9B2-6F8D-4BDA-A43B-E2534C2D0D5A}" dt="2025-09-08T23:14:16.925" v="4016" actId="478"/>
          <ac:grpSpMkLst>
            <pc:docMk/>
            <pc:sldMk cId="3484394005" sldId="264"/>
            <ac:grpSpMk id="30" creationId="{D04A7B3E-A75E-643B-486E-907D62D2A8BD}"/>
          </ac:grpSpMkLst>
        </pc:grpChg>
        <pc:grpChg chg="del">
          <ac:chgData name="Jack Vernon" userId="c45f7498def387b3" providerId="LiveId" clId="{22D3A9B2-6F8D-4BDA-A43B-E2534C2D0D5A}" dt="2025-09-08T23:14:01.047" v="4005" actId="478"/>
          <ac:grpSpMkLst>
            <pc:docMk/>
            <pc:sldMk cId="3484394005" sldId="264"/>
            <ac:grpSpMk id="35" creationId="{A78CDF29-7766-3965-7235-706AA0C8FCE2}"/>
          </ac:grpSpMkLst>
        </pc:grpChg>
        <pc:grpChg chg="del">
          <ac:chgData name="Jack Vernon" userId="c45f7498def387b3" providerId="LiveId" clId="{22D3A9B2-6F8D-4BDA-A43B-E2534C2D0D5A}" dt="2025-09-08T23:13:48.310" v="4001" actId="478"/>
          <ac:grpSpMkLst>
            <pc:docMk/>
            <pc:sldMk cId="3484394005" sldId="264"/>
            <ac:grpSpMk id="40" creationId="{1E69FF95-BF87-178B-FD60-96860B1119EC}"/>
          </ac:grpSpMkLst>
        </pc:grpChg>
        <pc:grpChg chg="del">
          <ac:chgData name="Jack Vernon" userId="c45f7498def387b3" providerId="LiveId" clId="{22D3A9B2-6F8D-4BDA-A43B-E2534C2D0D5A}" dt="2025-09-08T23:07:16.762" v="3944" actId="478"/>
          <ac:grpSpMkLst>
            <pc:docMk/>
            <pc:sldMk cId="3484394005" sldId="264"/>
            <ac:grpSpMk id="45" creationId="{938DFB7F-2F42-74E6-C19D-C3526EDCEEBC}"/>
          </ac:grpSpMkLst>
        </pc:grpChg>
        <pc:grpChg chg="mod">
          <ac:chgData name="Jack Vernon" userId="c45f7498def387b3" providerId="LiveId" clId="{22D3A9B2-6F8D-4BDA-A43B-E2534C2D0D5A}" dt="2025-09-08T23:13:03.671" v="3983"/>
          <ac:grpSpMkLst>
            <pc:docMk/>
            <pc:sldMk cId="3484394005" sldId="264"/>
            <ac:grpSpMk id="49" creationId="{9A68EBD2-A009-D427-0D0C-EB1FC2501B8B}"/>
          </ac:grpSpMkLst>
        </pc:grpChg>
        <pc:grpChg chg="add mod">
          <ac:chgData name="Jack Vernon" userId="c45f7498def387b3" providerId="LiveId" clId="{22D3A9B2-6F8D-4BDA-A43B-E2534C2D0D5A}" dt="2025-09-08T23:14:42.125" v="4026" actId="688"/>
          <ac:grpSpMkLst>
            <pc:docMk/>
            <pc:sldMk cId="3484394005" sldId="264"/>
            <ac:grpSpMk id="54" creationId="{DCB236D4-459F-7194-849C-E3A12E5A2E94}"/>
          </ac:grpSpMkLst>
        </pc:grpChg>
        <pc:grpChg chg="mod">
          <ac:chgData name="Jack Vernon" userId="c45f7498def387b3" providerId="LiveId" clId="{22D3A9B2-6F8D-4BDA-A43B-E2534C2D0D5A}" dt="2025-09-08T23:13:46.630" v="4000" actId="571"/>
          <ac:grpSpMkLst>
            <pc:docMk/>
            <pc:sldMk cId="3484394005" sldId="264"/>
            <ac:grpSpMk id="59" creationId="{F71F2470-5166-488A-EA2B-ABFD4DE66CDD}"/>
          </ac:grpSpMkLst>
        </pc:grpChg>
        <pc:grpChg chg="add mod">
          <ac:chgData name="Jack Vernon" userId="c45f7498def387b3" providerId="LiveId" clId="{22D3A9B2-6F8D-4BDA-A43B-E2534C2D0D5A}" dt="2025-09-08T23:14:36.900" v="4024" actId="688"/>
          <ac:grpSpMkLst>
            <pc:docMk/>
            <pc:sldMk cId="3484394005" sldId="264"/>
            <ac:grpSpMk id="64" creationId="{A8F235CF-7F39-F756-8353-EDDBD012F592}"/>
          </ac:grpSpMkLst>
        </pc:grpChg>
        <pc:grpChg chg="mod">
          <ac:chgData name="Jack Vernon" userId="c45f7498def387b3" providerId="LiveId" clId="{22D3A9B2-6F8D-4BDA-A43B-E2534C2D0D5A}" dt="2025-09-08T23:14:03.890" v="4006" actId="571"/>
          <ac:grpSpMkLst>
            <pc:docMk/>
            <pc:sldMk cId="3484394005" sldId="264"/>
            <ac:grpSpMk id="65" creationId="{FD876D16-6734-6CFE-90AA-C241B1C920C7}"/>
          </ac:grpSpMkLst>
        </pc:grpChg>
        <pc:grpChg chg="add mod">
          <ac:chgData name="Jack Vernon" userId="c45f7498def387b3" providerId="LiveId" clId="{22D3A9B2-6F8D-4BDA-A43B-E2534C2D0D5A}" dt="2025-09-08T23:14:34.652" v="4023" actId="688"/>
          <ac:grpSpMkLst>
            <pc:docMk/>
            <pc:sldMk cId="3484394005" sldId="264"/>
            <ac:grpSpMk id="69" creationId="{A2792B64-189F-E095-40A8-553D6DD13CCC}"/>
          </ac:grpSpMkLst>
        </pc:grpChg>
        <pc:grpChg chg="mod">
          <ac:chgData name="Jack Vernon" userId="c45f7498def387b3" providerId="LiveId" clId="{22D3A9B2-6F8D-4BDA-A43B-E2534C2D0D5A}" dt="2025-09-08T23:14:20.117" v="4017" actId="571"/>
          <ac:grpSpMkLst>
            <pc:docMk/>
            <pc:sldMk cId="3484394005" sldId="264"/>
            <ac:grpSpMk id="70" creationId="{7868CF14-29B4-4E54-D3BE-E2D238A32359}"/>
          </ac:grpSpMkLst>
        </pc:grpChg>
        <pc:grpChg chg="del">
          <ac:chgData name="Jack Vernon" userId="c45f7498def387b3" providerId="LiveId" clId="{22D3A9B2-6F8D-4BDA-A43B-E2534C2D0D5A}" dt="2025-09-08T23:03:05.165" v="3913" actId="478"/>
          <ac:grpSpMkLst>
            <pc:docMk/>
            <pc:sldMk cId="3484394005" sldId="264"/>
            <ac:grpSpMk id="103" creationId="{2CABD32A-93F2-A866-9892-69221380BEBC}"/>
          </ac:grpSpMkLst>
        </pc:grpChg>
        <pc:grpChg chg="del">
          <ac:chgData name="Jack Vernon" userId="c45f7498def387b3" providerId="LiveId" clId="{22D3A9B2-6F8D-4BDA-A43B-E2534C2D0D5A}" dt="2025-09-08T23:03:08.731" v="3914" actId="478"/>
          <ac:grpSpMkLst>
            <pc:docMk/>
            <pc:sldMk cId="3484394005" sldId="264"/>
            <ac:grpSpMk id="109" creationId="{8F7387A1-EB3B-72AA-B908-7C61140FD241}"/>
          </ac:grpSpMkLst>
        </pc:grpChg>
        <pc:grpChg chg="del">
          <ac:chgData name="Jack Vernon" userId="c45f7498def387b3" providerId="LiveId" clId="{22D3A9B2-6F8D-4BDA-A43B-E2534C2D0D5A}" dt="2025-09-08T23:02:59.686" v="3912" actId="478"/>
          <ac:grpSpMkLst>
            <pc:docMk/>
            <pc:sldMk cId="3484394005" sldId="264"/>
            <ac:grpSpMk id="115" creationId="{76976EA5-7EFD-ABA1-51E0-CB2AA4146054}"/>
          </ac:grpSpMkLst>
        </pc:grpChg>
        <pc:grpChg chg="del">
          <ac:chgData name="Jack Vernon" userId="c45f7498def387b3" providerId="LiveId" clId="{22D3A9B2-6F8D-4BDA-A43B-E2534C2D0D5A}" dt="2025-09-08T23:04:57.690" v="3926" actId="478"/>
          <ac:grpSpMkLst>
            <pc:docMk/>
            <pc:sldMk cId="3484394005" sldId="264"/>
            <ac:grpSpMk id="122" creationId="{098A646A-47CB-71E1-D4D0-B4F8176BE963}"/>
          </ac:grpSpMkLst>
        </pc:grpChg>
        <pc:grpChg chg="del">
          <ac:chgData name="Jack Vernon" userId="c45f7498def387b3" providerId="LiveId" clId="{22D3A9B2-6F8D-4BDA-A43B-E2534C2D0D5A}" dt="2025-09-08T23:04:57.690" v="3926" actId="478"/>
          <ac:grpSpMkLst>
            <pc:docMk/>
            <pc:sldMk cId="3484394005" sldId="264"/>
            <ac:grpSpMk id="125" creationId="{4A65F4A4-4993-D10D-AB4F-BBF400142A78}"/>
          </ac:grpSpMkLst>
        </pc:grpChg>
        <pc:grpChg chg="del">
          <ac:chgData name="Jack Vernon" userId="c45f7498def387b3" providerId="LiveId" clId="{22D3A9B2-6F8D-4BDA-A43B-E2534C2D0D5A}" dt="2025-09-08T23:04:57.690" v="3926" actId="478"/>
          <ac:grpSpMkLst>
            <pc:docMk/>
            <pc:sldMk cId="3484394005" sldId="264"/>
            <ac:grpSpMk id="128" creationId="{16E0ABA1-5379-59F8-9180-890A359F43C4}"/>
          </ac:grpSpMkLst>
        </pc:grpChg>
        <pc:grpChg chg="del">
          <ac:chgData name="Jack Vernon" userId="c45f7498def387b3" providerId="LiveId" clId="{22D3A9B2-6F8D-4BDA-A43B-E2534C2D0D5A}" dt="2025-09-08T23:05:30.797" v="3930" actId="478"/>
          <ac:grpSpMkLst>
            <pc:docMk/>
            <pc:sldMk cId="3484394005" sldId="264"/>
            <ac:grpSpMk id="161" creationId="{4E05DB6E-10B8-02C3-3C16-AA7CCD7A4112}"/>
          </ac:grpSpMkLst>
        </pc:grpChg>
        <pc:grpChg chg="del">
          <ac:chgData name="Jack Vernon" userId="c45f7498def387b3" providerId="LiveId" clId="{22D3A9B2-6F8D-4BDA-A43B-E2534C2D0D5A}" dt="2025-09-08T23:05:30.797" v="3930" actId="478"/>
          <ac:grpSpMkLst>
            <pc:docMk/>
            <pc:sldMk cId="3484394005" sldId="264"/>
            <ac:grpSpMk id="162" creationId="{3197A7CA-12C4-B513-37F0-5DEB6DFA4E94}"/>
          </ac:grpSpMkLst>
        </pc:grpChg>
        <pc:grpChg chg="del">
          <ac:chgData name="Jack Vernon" userId="c45f7498def387b3" providerId="LiveId" clId="{22D3A9B2-6F8D-4BDA-A43B-E2534C2D0D5A}" dt="2025-09-08T23:05:30.797" v="3930" actId="478"/>
          <ac:grpSpMkLst>
            <pc:docMk/>
            <pc:sldMk cId="3484394005" sldId="264"/>
            <ac:grpSpMk id="163" creationId="{9E44369B-C76C-CF7A-8A7D-850380C7FD3F}"/>
          </ac:grpSpMkLst>
        </pc:grpChg>
        <pc:grpChg chg="add del">
          <ac:chgData name="Jack Vernon" userId="c45f7498def387b3" providerId="LiveId" clId="{22D3A9B2-6F8D-4BDA-A43B-E2534C2D0D5A}" dt="2025-09-08T23:10:48.779" v="3959" actId="478"/>
          <ac:grpSpMkLst>
            <pc:docMk/>
            <pc:sldMk cId="3484394005" sldId="264"/>
            <ac:grpSpMk id="217" creationId="{831F1516-278B-F2C2-5496-64EC605FEBEC}"/>
          </ac:grpSpMkLst>
        </pc:grpChg>
      </pc:sldChg>
      <pc:sldChg chg="addSp delSp modSp add mod replId setBg">
        <pc:chgData name="Jack Vernon" userId="c45f7498def387b3" providerId="LiveId" clId="{22D3A9B2-6F8D-4BDA-A43B-E2534C2D0D5A}" dt="2025-09-08T23:35:52.429" v="4172" actId="6549"/>
        <pc:sldMkLst>
          <pc:docMk/>
          <pc:sldMk cId="2858215181" sldId="265"/>
        </pc:sldMkLst>
        <pc:spChg chg="mod">
          <ac:chgData name="Jack Vernon" userId="c45f7498def387b3" providerId="LiveId" clId="{22D3A9B2-6F8D-4BDA-A43B-E2534C2D0D5A}" dt="2025-09-08T23:35:45.316" v="4171" actId="13926"/>
          <ac:spMkLst>
            <pc:docMk/>
            <pc:sldMk cId="2858215181" sldId="265"/>
            <ac:spMk id="2" creationId="{71984B0B-6257-9FED-43DE-F6475DC1B3AD}"/>
          </ac:spMkLst>
        </pc:spChg>
        <pc:spChg chg="mod">
          <ac:chgData name="Jack Vernon" userId="c45f7498def387b3" providerId="LiveId" clId="{22D3A9B2-6F8D-4BDA-A43B-E2534C2D0D5A}" dt="2025-09-08T23:35:35.237" v="4169" actId="13926"/>
          <ac:spMkLst>
            <pc:docMk/>
            <pc:sldMk cId="2858215181" sldId="265"/>
            <ac:spMk id="3" creationId="{6C226102-E72C-3375-5E40-5892D581BB3F}"/>
          </ac:spMkLst>
        </pc:spChg>
        <pc:spChg chg="mod">
          <ac:chgData name="Jack Vernon" userId="c45f7498def387b3" providerId="LiveId" clId="{22D3A9B2-6F8D-4BDA-A43B-E2534C2D0D5A}" dt="2025-09-08T23:35:52.429" v="4172" actId="6549"/>
          <ac:spMkLst>
            <pc:docMk/>
            <pc:sldMk cId="2858215181" sldId="265"/>
            <ac:spMk id="10" creationId="{AF9582A9-4BEA-122C-CB99-FBE3FCF9C69E}"/>
          </ac:spMkLst>
        </pc:spChg>
        <pc:spChg chg="mod">
          <ac:chgData name="Jack Vernon" userId="c45f7498def387b3" providerId="LiveId" clId="{22D3A9B2-6F8D-4BDA-A43B-E2534C2D0D5A}" dt="2025-09-08T23:17:30.154" v="4046" actId="207"/>
          <ac:spMkLst>
            <pc:docMk/>
            <pc:sldMk cId="2858215181" sldId="265"/>
            <ac:spMk id="11" creationId="{0C79FFEC-6A57-DCC1-B087-AEC42FEE48F4}"/>
          </ac:spMkLst>
        </pc:spChg>
        <pc:spChg chg="del topLvl">
          <ac:chgData name="Jack Vernon" userId="c45f7498def387b3" providerId="LiveId" clId="{22D3A9B2-6F8D-4BDA-A43B-E2534C2D0D5A}" dt="2025-09-08T23:16:42.553" v="4040" actId="478"/>
          <ac:spMkLst>
            <pc:docMk/>
            <pc:sldMk cId="2858215181" sldId="265"/>
            <ac:spMk id="13" creationId="{75D20375-13B4-A366-2900-F55E3121A292}"/>
          </ac:spMkLst>
        </pc:spChg>
        <pc:spChg chg="mod topLvl">
          <ac:chgData name="Jack Vernon" userId="c45f7498def387b3" providerId="LiveId" clId="{22D3A9B2-6F8D-4BDA-A43B-E2534C2D0D5A}" dt="2025-09-08T23:16:56.574" v="4042" actId="14861"/>
          <ac:spMkLst>
            <pc:docMk/>
            <pc:sldMk cId="2858215181" sldId="265"/>
            <ac:spMk id="14" creationId="{B5568384-9E7C-D21C-E4BA-2380BEABA0CA}"/>
          </ac:spMkLst>
        </pc:spChg>
        <pc:spChg chg="mod">
          <ac:chgData name="Jack Vernon" userId="c45f7498def387b3" providerId="LiveId" clId="{22D3A9B2-6F8D-4BDA-A43B-E2534C2D0D5A}" dt="2025-09-08T23:33:35.615" v="4162" actId="20577"/>
          <ac:spMkLst>
            <pc:docMk/>
            <pc:sldMk cId="2858215181" sldId="265"/>
            <ac:spMk id="16" creationId="{38C519B2-4C1F-B9CC-5592-97A95440080C}"/>
          </ac:spMkLst>
        </pc:spChg>
        <pc:spChg chg="del topLvl">
          <ac:chgData name="Jack Vernon" userId="c45f7498def387b3" providerId="LiveId" clId="{22D3A9B2-6F8D-4BDA-A43B-E2534C2D0D5A}" dt="2025-09-08T23:17:05.591" v="4043" actId="478"/>
          <ac:spMkLst>
            <pc:docMk/>
            <pc:sldMk cId="2858215181" sldId="265"/>
            <ac:spMk id="17" creationId="{04F340D1-0590-8A21-CECD-6146BA6D4F37}"/>
          </ac:spMkLst>
        </pc:spChg>
        <pc:spChg chg="mod topLvl">
          <ac:chgData name="Jack Vernon" userId="c45f7498def387b3" providerId="LiveId" clId="{22D3A9B2-6F8D-4BDA-A43B-E2534C2D0D5A}" dt="2025-09-08T23:17:12.772" v="4044" actId="207"/>
          <ac:spMkLst>
            <pc:docMk/>
            <pc:sldMk cId="2858215181" sldId="265"/>
            <ac:spMk id="18" creationId="{9242177A-C8CF-5344-CCE3-8263013B0F24}"/>
          </ac:spMkLst>
        </pc:spChg>
        <pc:spChg chg="mod topLvl">
          <ac:chgData name="Jack Vernon" userId="c45f7498def387b3" providerId="LiveId" clId="{22D3A9B2-6F8D-4BDA-A43B-E2534C2D0D5A}" dt="2025-09-08T23:19:38.966" v="4050" actId="14100"/>
          <ac:spMkLst>
            <pc:docMk/>
            <pc:sldMk cId="2858215181" sldId="265"/>
            <ac:spMk id="20" creationId="{4BF52802-AC1B-37BC-BA59-97506D32D14D}"/>
          </ac:spMkLst>
        </pc:spChg>
        <pc:spChg chg="add del mod topLvl">
          <ac:chgData name="Jack Vernon" userId="c45f7498def387b3" providerId="LiveId" clId="{22D3A9B2-6F8D-4BDA-A43B-E2534C2D0D5A}" dt="2025-09-08T23:16:22.569" v="4038" actId="478"/>
          <ac:spMkLst>
            <pc:docMk/>
            <pc:sldMk cId="2858215181" sldId="265"/>
            <ac:spMk id="21" creationId="{F95131FD-4FA5-46C1-58FC-4BD1B2146C7E}"/>
          </ac:spMkLst>
        </pc:spChg>
        <pc:grpChg chg="del">
          <ac:chgData name="Jack Vernon" userId="c45f7498def387b3" providerId="LiveId" clId="{22D3A9B2-6F8D-4BDA-A43B-E2534C2D0D5A}" dt="2025-09-08T23:16:42.553" v="4040" actId="478"/>
          <ac:grpSpMkLst>
            <pc:docMk/>
            <pc:sldMk cId="2858215181" sldId="265"/>
            <ac:grpSpMk id="9" creationId="{2F0B0A47-1A01-E8C8-DFEA-57F12C50BA8F}"/>
          </ac:grpSpMkLst>
        </pc:grpChg>
        <pc:grpChg chg="del">
          <ac:chgData name="Jack Vernon" userId="c45f7498def387b3" providerId="LiveId" clId="{22D3A9B2-6F8D-4BDA-A43B-E2534C2D0D5A}" dt="2025-09-08T23:17:05.591" v="4043" actId="478"/>
          <ac:grpSpMkLst>
            <pc:docMk/>
            <pc:sldMk cId="2858215181" sldId="265"/>
            <ac:grpSpMk id="15" creationId="{9D7C0D38-40AE-1A34-E0E8-6ACE83102D15}"/>
          </ac:grpSpMkLst>
        </pc:grpChg>
        <pc:grpChg chg="add del">
          <ac:chgData name="Jack Vernon" userId="c45f7498def387b3" providerId="LiveId" clId="{22D3A9B2-6F8D-4BDA-A43B-E2534C2D0D5A}" dt="2025-09-08T23:16:22.569" v="4038" actId="478"/>
          <ac:grpSpMkLst>
            <pc:docMk/>
            <pc:sldMk cId="2858215181" sldId="265"/>
            <ac:grpSpMk id="19" creationId="{0D19C3B1-B22A-5B9A-455C-D18674AEE4E2}"/>
          </ac:grpSpMkLst>
        </pc:grpChg>
      </pc:sldChg>
      <pc:sldChg chg="add">
        <pc:chgData name="Jack Vernon" userId="c45f7498def387b3" providerId="LiveId" clId="{22D3A9B2-6F8D-4BDA-A43B-E2534C2D0D5A}" dt="2025-09-08T23:45:36.600" v="4455" actId="2890"/>
        <pc:sldMkLst>
          <pc:docMk/>
          <pc:sldMk cId="4063880813"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66AD8A-B4B5-45C7-81B1-813650E47673}" type="datetimeFigureOut">
              <a:rPr lang="en-AU" smtClean="0"/>
              <a:t>9/09/2025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2809594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66AD8A-B4B5-45C7-81B1-813650E47673}" type="datetimeFigureOut">
              <a:rPr lang="en-AU" smtClean="0"/>
              <a:t>9/09/2025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168323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66AD8A-B4B5-45C7-81B1-813650E47673}" type="datetimeFigureOut">
              <a:rPr lang="en-AU" smtClean="0"/>
              <a:t>9/09/2025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1590541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66AD8A-B4B5-45C7-81B1-813650E47673}" type="datetimeFigureOut">
              <a:rPr lang="en-AU" smtClean="0"/>
              <a:t>9/09/2025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403310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66AD8A-B4B5-45C7-81B1-813650E47673}" type="datetimeFigureOut">
              <a:rPr lang="en-AU" smtClean="0"/>
              <a:t>9/09/2025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132226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66AD8A-B4B5-45C7-81B1-813650E47673}" type="datetimeFigureOut">
              <a:rPr lang="en-AU" smtClean="0"/>
              <a:t>9/09/2025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239849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66AD8A-B4B5-45C7-81B1-813650E47673}" type="datetimeFigureOut">
              <a:rPr lang="en-AU" smtClean="0"/>
              <a:t>9/09/2025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35960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66AD8A-B4B5-45C7-81B1-813650E47673}" type="datetimeFigureOut">
              <a:rPr lang="en-AU" smtClean="0"/>
              <a:t>9/09/2025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10381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66AD8A-B4B5-45C7-81B1-813650E47673}" type="datetimeFigureOut">
              <a:rPr lang="en-AU" smtClean="0"/>
              <a:t>9/09/2025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81364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66AD8A-B4B5-45C7-81B1-813650E47673}" type="datetimeFigureOut">
              <a:rPr lang="en-AU" smtClean="0"/>
              <a:t>9/09/2025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1584206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66AD8A-B4B5-45C7-81B1-813650E47673}" type="datetimeFigureOut">
              <a:rPr lang="en-AU" smtClean="0"/>
              <a:t>9/09/2025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A3126F2-C592-4655-8B00-93E9F20210DD}" type="slidenum">
              <a:rPr lang="en-AU" smtClean="0"/>
              <a:t>‹#›</a:t>
            </a:fld>
            <a:endParaRPr lang="en-AU"/>
          </a:p>
        </p:txBody>
      </p:sp>
    </p:spTree>
    <p:extLst>
      <p:ext uri="{BB962C8B-B14F-4D97-AF65-F5344CB8AC3E}">
        <p14:creationId xmlns:p14="http://schemas.microsoft.com/office/powerpoint/2010/main" val="2986532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66AD8A-B4B5-45C7-81B1-813650E47673}" type="datetimeFigureOut">
              <a:rPr lang="en-AU" smtClean="0"/>
              <a:t>9/09/2025</a:t>
            </a:fld>
            <a:endParaRPr lang="en-AU"/>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3126F2-C592-4655-8B00-93E9F20210DD}" type="slidenum">
              <a:rPr lang="en-AU" smtClean="0"/>
              <a:t>‹#›</a:t>
            </a:fld>
            <a:endParaRPr lang="en-AU"/>
          </a:p>
        </p:txBody>
      </p:sp>
    </p:spTree>
    <p:extLst>
      <p:ext uri="{BB962C8B-B14F-4D97-AF65-F5344CB8AC3E}">
        <p14:creationId xmlns:p14="http://schemas.microsoft.com/office/powerpoint/2010/main" val="21793119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04B52DC-D560-14EE-E491-5902E467D7AE}"/>
              </a:ext>
            </a:extLst>
          </p:cNvPr>
          <p:cNvGrpSpPr/>
          <p:nvPr/>
        </p:nvGrpSpPr>
        <p:grpSpPr>
          <a:xfrm>
            <a:off x="201608" y="139637"/>
            <a:ext cx="2524107" cy="6078586"/>
            <a:chOff x="6650423" y="1079253"/>
            <a:chExt cx="2787924" cy="5058736"/>
          </a:xfrm>
          <a:effectLst>
            <a:outerShdw blurRad="88900" sx="101000" sy="101000" algn="ctr" rotWithShape="0">
              <a:prstClr val="black">
                <a:alpha val="15000"/>
              </a:prstClr>
            </a:outerShdw>
          </a:effectLst>
        </p:grpSpPr>
        <p:sp>
          <p:nvSpPr>
            <p:cNvPr id="18" name="Freeform: Shape 17" descr="Full frame shot of blank aged paper">
              <a:extLst>
                <a:ext uri="{FF2B5EF4-FFF2-40B4-BE49-F238E27FC236}">
                  <a16:creationId xmlns:a16="http://schemas.microsoft.com/office/drawing/2014/main" id="{8546F726-D4AA-80E8-4636-C168039D57AB}"/>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0" name="Freeform: Shape 19" descr="Full frame shot of blank aged paper">
              <a:extLst>
                <a:ext uri="{FF2B5EF4-FFF2-40B4-BE49-F238E27FC236}">
                  <a16:creationId xmlns:a16="http://schemas.microsoft.com/office/drawing/2014/main" id="{97CCC137-3013-B13D-3134-5B6A53C41409}"/>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nvGrpSpPr>
          <p:cNvPr id="21" name="Group 20">
            <a:extLst>
              <a:ext uri="{FF2B5EF4-FFF2-40B4-BE49-F238E27FC236}">
                <a16:creationId xmlns:a16="http://schemas.microsoft.com/office/drawing/2014/main" id="{DFB02C66-7EA5-E26D-EB95-AC8A823BBDA8}"/>
              </a:ext>
            </a:extLst>
          </p:cNvPr>
          <p:cNvGrpSpPr/>
          <p:nvPr/>
        </p:nvGrpSpPr>
        <p:grpSpPr>
          <a:xfrm rot="10800000">
            <a:off x="215707" y="2522133"/>
            <a:ext cx="2524107" cy="1597689"/>
            <a:chOff x="6650423" y="1079253"/>
            <a:chExt cx="2787924" cy="5058736"/>
          </a:xfrm>
        </p:grpSpPr>
        <p:sp>
          <p:nvSpPr>
            <p:cNvPr id="23" name="Freeform: Shape 22" descr="Full frame shot of blank aged paper">
              <a:extLst>
                <a:ext uri="{FF2B5EF4-FFF2-40B4-BE49-F238E27FC236}">
                  <a16:creationId xmlns:a16="http://schemas.microsoft.com/office/drawing/2014/main" id="{D1376119-5E7C-6860-12FE-14A3C73E4729}"/>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FCF2D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7" name="Freeform: Shape 26" descr="Full frame shot of blank aged paper">
              <a:extLst>
                <a:ext uri="{FF2B5EF4-FFF2-40B4-BE49-F238E27FC236}">
                  <a16:creationId xmlns:a16="http://schemas.microsoft.com/office/drawing/2014/main" id="{EEA65226-A51E-5085-A032-FA9CE87A5A21}"/>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0">
              <a:blip r:embed="rId3">
                <a:alphaModFix amt="40000"/>
                <a:extLst>
                  <a:ext uri="{28A0092B-C50C-407E-A947-70E740481C1C}">
                    <a14:useLocalDpi xmlns:a14="http://schemas.microsoft.com/office/drawing/2010/main" val="0"/>
                  </a:ext>
                </a:extLst>
              </a:blip>
              <a:srcRect/>
              <a:tile tx="0" ty="0" sx="65000" sy="85000" flip="x" algn="tl"/>
            </a:blipFill>
            <a:ln w="6350">
              <a:solidFill>
                <a:srgbClr val="F7DD9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
        <p:nvSpPr>
          <p:cNvPr id="9" name="TextBox 8">
            <a:extLst>
              <a:ext uri="{FF2B5EF4-FFF2-40B4-BE49-F238E27FC236}">
                <a16:creationId xmlns:a16="http://schemas.microsoft.com/office/drawing/2014/main" id="{24C45CAE-C449-E2F4-91B7-72FE92A5E5C1}"/>
              </a:ext>
            </a:extLst>
          </p:cNvPr>
          <p:cNvSpPr txBox="1"/>
          <p:nvPr/>
        </p:nvSpPr>
        <p:spPr>
          <a:xfrm>
            <a:off x="2753913" y="139637"/>
            <a:ext cx="6956456" cy="6216125"/>
          </a:xfrm>
          <a:prstGeom prst="rect">
            <a:avLst/>
          </a:prstGeom>
          <a:noFill/>
        </p:spPr>
        <p:txBody>
          <a:bodyPr wrap="square" numCol="2" spcCol="216000" rtlCol="0">
            <a:spAutoFit/>
          </a:bodyPr>
          <a:lstStyle/>
          <a:p>
            <a:r>
              <a:rPr lang="en-AU" sz="1400" b="1" dirty="0">
                <a:solidFill>
                  <a:schemeClr val="accent2">
                    <a:lumMod val="50000"/>
                  </a:schemeClr>
                </a:solidFill>
                <a:latin typeface="Oldrichium ITC Std" panose="02000503060000020004" pitchFamily="50" charset="0"/>
              </a:rPr>
              <a:t>During a Scene </a:t>
            </a:r>
            <a:r>
              <a:rPr lang="en-AU" sz="1000" b="1" dirty="0">
                <a:solidFill>
                  <a:schemeClr val="accent2">
                    <a:lumMod val="50000"/>
                  </a:schemeClr>
                </a:solidFill>
                <a:latin typeface="Oldrichium ITC Std" panose="02000503060000020004" pitchFamily="50" charset="0"/>
              </a:rPr>
              <a:t>(v2 p13)</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Establish → Action → Consequences until stakes are won, lost, or deferred</a:t>
            </a:r>
            <a:endParaRPr kumimoji="0" lang="en-AU" sz="1000" b="0" i="0" u="none" strike="noStrike" kern="1200" cap="none" spc="0" normalizeH="0" baseline="0" noProof="0" dirty="0">
              <a:ln>
                <a:noFill/>
              </a:ln>
              <a:solidFill>
                <a:prstClr val="black"/>
              </a:solidFill>
              <a:effectLst/>
              <a:uLnTx/>
              <a:uFillTx/>
              <a:latin typeface="Oldrichium ITC Std" panose="02000503060000020004" pitchFamily="2" charset="0"/>
            </a:endParaRPr>
          </a:p>
          <a:p>
            <a:pPr>
              <a:spcBef>
                <a:spcPts val="600"/>
              </a:spcBef>
            </a:pPr>
            <a:r>
              <a:rPr lang="en-AU" sz="1000" b="1" dirty="0">
                <a:solidFill>
                  <a:schemeClr val="accent2">
                    <a:lumMod val="50000"/>
                  </a:schemeClr>
                </a:solidFill>
                <a:latin typeface="Oldrichium ITC Std" panose="02000503060000020004" pitchFamily="50" charset="0"/>
              </a:rPr>
              <a:t>ESTABLISH</a:t>
            </a:r>
          </a:p>
          <a:p>
            <a:pPr marL="88900" indent="-88900">
              <a:spcAft>
                <a:spcPts val="300"/>
              </a:spcAft>
            </a:pPr>
            <a:r>
              <a:rPr lang="en-AU" sz="900" b="1" dirty="0">
                <a:latin typeface="Oldrichium ITC Std Light" panose="02000703050000020004" pitchFamily="50" charset="0"/>
              </a:rPr>
              <a:t>(</a:t>
            </a:r>
            <a:r>
              <a:rPr lang="en-AU" sz="900" b="1" dirty="0">
                <a:latin typeface="Oldrichium ITC Std" panose="02000503060000020004" pitchFamily="2" charset="0"/>
              </a:rPr>
              <a:t>re)Describe the scene:</a:t>
            </a:r>
            <a:r>
              <a:rPr lang="en-AU" sz="900" dirty="0">
                <a:latin typeface="Oldrichium ITC Std" panose="02000503060000020004" pitchFamily="2" charset="0"/>
              </a:rPr>
              <a:t> who, what, when, where</a:t>
            </a:r>
          </a:p>
          <a:p>
            <a:pPr marL="88900" indent="-88900">
              <a:spcAft>
                <a:spcPts val="300"/>
              </a:spcAft>
            </a:pPr>
            <a:r>
              <a:rPr lang="en-AU" sz="900" b="1" dirty="0">
                <a:latin typeface="Oldrichium ITC Std" panose="02000503060000020004" pitchFamily="2" charset="0"/>
              </a:rPr>
              <a:t>Add Story tags, if needed</a:t>
            </a:r>
            <a:r>
              <a:rPr lang="en-AU" sz="900" dirty="0">
                <a:latin typeface="Oldrichium ITC Std" panose="02000503060000020004" pitchFamily="2" charset="0"/>
              </a:rPr>
              <a:t> (max 3)</a:t>
            </a:r>
          </a:p>
          <a:p>
            <a:pPr marL="88900" indent="-88900">
              <a:spcAft>
                <a:spcPts val="300"/>
              </a:spcAft>
            </a:pPr>
            <a:r>
              <a:rPr lang="en-AU" sz="900" b="1" dirty="0">
                <a:latin typeface="Oldrichium ITC Std" panose="02000503060000020004" pitchFamily="2" charset="0"/>
              </a:rPr>
              <a:t>Highlight the Stakes:</a:t>
            </a:r>
            <a:r>
              <a:rPr lang="en-AU" sz="900" dirty="0">
                <a:latin typeface="Oldrichium ITC Std" panose="02000503060000020004" pitchFamily="2" charset="0"/>
              </a:rPr>
              <a:t> Why is this important?</a:t>
            </a:r>
          </a:p>
          <a:p>
            <a:pPr marL="88900" indent="-88900">
              <a:spcAft>
                <a:spcPts val="300"/>
              </a:spcAft>
            </a:pPr>
            <a:r>
              <a:rPr lang="en-AU" sz="900" b="1" dirty="0">
                <a:latin typeface="Oldrichium ITC Std" panose="02000503060000020004" pitchFamily="2" charset="0"/>
              </a:rPr>
              <a:t>Introduce Challenges: </a:t>
            </a:r>
            <a:r>
              <a:rPr lang="en-AU" sz="900" dirty="0">
                <a:latin typeface="Oldrichium ITC Std" panose="02000503060000020004" pitchFamily="2" charset="0"/>
              </a:rPr>
              <a:t>What kind of scene is this? Should this challenge be resolved Quickly or Detailed? </a:t>
            </a:r>
          </a:p>
          <a:p>
            <a:pPr marL="88900" indent="-88900">
              <a:spcAft>
                <a:spcPts val="300"/>
              </a:spcAft>
            </a:pPr>
            <a:r>
              <a:rPr lang="en-AU" sz="900" b="1" dirty="0">
                <a:latin typeface="Oldrichium ITC Std" panose="02000503060000020004" pitchFamily="2" charset="0"/>
              </a:rPr>
              <a:t>Make Threats:</a:t>
            </a:r>
            <a:r>
              <a:rPr lang="en-AU" sz="900" dirty="0">
                <a:latin typeface="Oldrichium ITC Std" panose="02000503060000020004" pitchFamily="2" charset="0"/>
              </a:rPr>
              <a:t> Pick from Challenge Profiles or improvise. One Threat is focused, two or more force a choice</a:t>
            </a:r>
          </a:p>
          <a:p>
            <a:pPr marL="88900" indent="-88900">
              <a:spcAft>
                <a:spcPts val="300"/>
              </a:spcAft>
            </a:pPr>
            <a:r>
              <a:rPr lang="en-AU" sz="900" b="1" dirty="0">
                <a:latin typeface="Oldrichium ITC Std" panose="02000503060000020004" pitchFamily="2" charset="0"/>
              </a:rPr>
              <a:t>Present Dilemmas:</a:t>
            </a:r>
            <a:r>
              <a:rPr lang="en-AU" sz="900" dirty="0">
                <a:latin typeface="Oldrichium ITC Std" panose="02000503060000020004" pitchFamily="2" charset="0"/>
              </a:rPr>
              <a:t> Make the Heroes choose between their Quests or a Quest and their current goal</a:t>
            </a:r>
          </a:p>
          <a:p>
            <a:pPr marL="88900" indent="-88900">
              <a:spcAft>
                <a:spcPts val="300"/>
              </a:spcAft>
            </a:pPr>
            <a:r>
              <a:rPr lang="en-AU" sz="900" b="1" dirty="0">
                <a:latin typeface="Oldrichium ITC Std" panose="02000503060000020004" pitchFamily="2" charset="0"/>
              </a:rPr>
              <a:t>Give the Spotlight:</a:t>
            </a:r>
            <a:r>
              <a:rPr lang="en-AU" sz="900" dirty="0">
                <a:latin typeface="Oldrichium ITC Std" panose="02000503060000020004" pitchFamily="2" charset="0"/>
              </a:rPr>
              <a:t> who hasn’t acted yet?</a:t>
            </a:r>
          </a:p>
          <a:p>
            <a:pPr>
              <a:spcBef>
                <a:spcPts val="600"/>
              </a:spcBef>
            </a:pPr>
            <a:r>
              <a:rPr lang="en-AU" sz="1000" b="1" dirty="0">
                <a:solidFill>
                  <a:schemeClr val="accent2">
                    <a:lumMod val="50000"/>
                  </a:schemeClr>
                </a:solidFill>
                <a:latin typeface="Oldrichium ITC Std" panose="02000503060000020004" pitchFamily="50" charset="0"/>
              </a:rPr>
              <a:t>ACTION</a:t>
            </a:r>
          </a:p>
          <a:p>
            <a:pPr marL="88900" marR="0" lvl="0" indent="-8890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Listen to the description:</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If needed, break it down into smaller actions, or set tag requisites</a:t>
            </a:r>
          </a:p>
          <a:p>
            <a:pPr marL="0" marR="0" lvl="0" indent="0" algn="l" defTabSz="457200" rtl="0" eaLnBrk="1" fontAlgn="auto" latinLnBrk="0" hangingPunct="1">
              <a:lnSpc>
                <a:spcPct val="100000"/>
              </a:lnSpc>
              <a:spcBef>
                <a:spcPts val="0"/>
              </a:spcBef>
              <a:spcAft>
                <a:spcPts val="100"/>
              </a:spcAft>
              <a:buClrTx/>
              <a:buSzTx/>
              <a:buFontTx/>
              <a:buNone/>
              <a:tabLst/>
              <a:defRPr/>
            </a:pPr>
            <a:r>
              <a:rPr lang="en-AU" sz="900" b="1" dirty="0">
                <a:solidFill>
                  <a:prstClr val="black"/>
                </a:solidFill>
                <a:latin typeface="Oldrichium ITC Std" panose="02000503060000020004" pitchFamily="2" charset="0"/>
              </a:rPr>
              <a:t>Choose the resolution:</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Simple,</a:t>
            </a:r>
            <a:r>
              <a:rPr lang="en-AU" sz="900" dirty="0">
                <a:solidFill>
                  <a:prstClr val="black"/>
                </a:solidFill>
                <a:latin typeface="Oldrichium ITC Std" panose="02000503060000020004" pitchFamily="2" charset="0"/>
              </a:rPr>
              <a:t> for certain or undramatic outcomes</a:t>
            </a:r>
          </a:p>
          <a:p>
            <a:pPr marL="252000" lvl="1" indent="-108000">
              <a:buFont typeface="Oldrichium ITC Std" panose="02000503060000020004" pitchFamily="2" charset="0"/>
              <a:buChar char="–"/>
              <a:defRPr/>
            </a:pPr>
            <a:r>
              <a:rPr lang="en-AU" sz="900" dirty="0">
                <a:solidFill>
                  <a:prstClr val="black"/>
                </a:solidFill>
                <a:latin typeface="Oldrichium ITC Std" panose="02000503060000020004" pitchFamily="2" charset="0"/>
              </a:rPr>
              <a:t>Consider the situation</a:t>
            </a:r>
          </a:p>
          <a:p>
            <a:pPr marL="252000" lvl="1" indent="-108000">
              <a:buFont typeface="Oldrichium ITC Std" panose="02000503060000020004" pitchFamily="2" charset="0"/>
              <a:buChar char="–"/>
              <a:defRPr/>
            </a:pPr>
            <a:r>
              <a:rPr lang="en-AU" sz="900" dirty="0">
                <a:solidFill>
                  <a:prstClr val="black"/>
                </a:solidFill>
                <a:latin typeface="Oldrichium ITC Std" panose="02000503060000020004" pitchFamily="2" charset="0"/>
              </a:rPr>
              <a:t>Respect the Hero’s tags (or question them with a roll)</a:t>
            </a:r>
          </a:p>
          <a:p>
            <a:pPr marL="252000" lvl="1" indent="-108000">
              <a:buFont typeface="Oldrichium ITC Std" panose="02000503060000020004" pitchFamily="2" charset="0"/>
              <a:buChar char="–"/>
              <a:defRPr/>
            </a:pPr>
            <a:r>
              <a:rPr lang="en-AU" sz="900" dirty="0">
                <a:solidFill>
                  <a:prstClr val="black"/>
                </a:solidFill>
                <a:latin typeface="Oldrichium ITC Std" panose="02000503060000020004" pitchFamily="2" charset="0"/>
              </a:rPr>
              <a:t>Choose Success and/or Consequences</a:t>
            </a:r>
          </a:p>
          <a:p>
            <a:pPr marL="144000" marR="0" lvl="0" indent="-144000" algn="l" defTabSz="457200" rtl="0" eaLnBrk="1" fontAlgn="auto" latinLnBrk="0" hangingPunct="1">
              <a:lnSpc>
                <a:spcPct val="100000"/>
              </a:lnSpc>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Quick (roll)</a:t>
            </a:r>
            <a:r>
              <a:rPr lang="en-AU" sz="900" dirty="0">
                <a:solidFill>
                  <a:prstClr val="black"/>
                </a:solidFill>
                <a:latin typeface="Oldrichium ITC Std" panose="02000503060000020004" pitchFamily="2" charset="0"/>
              </a:rPr>
              <a:t>, for a yes/yes, but/no outcome</a:t>
            </a:r>
          </a:p>
          <a:p>
            <a:pPr marL="144000" marR="0" lvl="0" indent="-144000" algn="l" defTabSz="457200" rtl="0" eaLnBrk="1" fontAlgn="auto" latinLnBrk="0" hangingPunct="1">
              <a:lnSpc>
                <a:spcPct val="100000"/>
              </a:lnSpc>
              <a:spcBef>
                <a:spcPts val="0"/>
              </a:spcBef>
              <a:spcAft>
                <a:spcPts val="300"/>
              </a:spcAft>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Detailed (roll),</a:t>
            </a:r>
            <a:r>
              <a:rPr lang="en-AU" sz="900" dirty="0">
                <a:solidFill>
                  <a:prstClr val="black"/>
                </a:solidFill>
                <a:latin typeface="Oldrichium ITC Std" panose="02000503060000020004" pitchFamily="2" charset="0"/>
              </a:rPr>
              <a:t> for Challenge Limits, measuring success, or let Players define their own success</a:t>
            </a:r>
          </a:p>
          <a:p>
            <a:pPr marR="0" lvl="0" algn="l" defTabSz="457200" rtl="0" eaLnBrk="1" fontAlgn="auto" latinLnBrk="0" hangingPunct="1">
              <a:lnSpc>
                <a:spcPct val="100000"/>
              </a:lnSpc>
              <a:spcBef>
                <a:spcPts val="0"/>
              </a:spcBef>
              <a:spcAft>
                <a:spcPts val="100"/>
              </a:spcAft>
              <a:buClrTx/>
              <a:buSzTx/>
              <a:tabLst/>
              <a:defRPr/>
            </a:pPr>
            <a:r>
              <a:rPr lang="en-AU" sz="900" b="1" dirty="0">
                <a:solidFill>
                  <a:prstClr val="black"/>
                </a:solidFill>
                <a:latin typeface="Oldrichium ITC Std" panose="02000503060000020004" pitchFamily="2" charset="0"/>
              </a:rPr>
              <a:t>Supporting a Roll (Quick, Detailed, Reaction)</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dirty="0">
                <a:solidFill>
                  <a:prstClr val="black"/>
                </a:solidFill>
                <a:latin typeface="Oldrichium ITC Std" panose="02000503060000020004" pitchFamily="2" charset="0"/>
              </a:rPr>
              <a:t>Consider Might (+/- 3 or 6)</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dirty="0">
                <a:solidFill>
                  <a:prstClr val="black"/>
                </a:solidFill>
                <a:latin typeface="Oldrichium ITC Std" panose="02000503060000020004" pitchFamily="2" charset="0"/>
              </a:rPr>
              <a:t>Rule out irrelevant or indirect tags</a:t>
            </a:r>
          </a:p>
          <a:p>
            <a:pPr marL="144000" marR="0" lvl="0" indent="-144000" algn="l" defTabSz="457200" rtl="0" eaLnBrk="1" fontAlgn="auto" latinLnBrk="0" hangingPunct="1">
              <a:lnSpc>
                <a:spcPct val="100000"/>
              </a:lnSpc>
              <a:spcBef>
                <a:spcPts val="0"/>
              </a:spcBef>
              <a:spcAft>
                <a:spcPts val="300"/>
              </a:spcAft>
              <a:buClrTx/>
              <a:buSzTx/>
              <a:buFont typeface="Oldrichium ITC Std" panose="02000503060000020004" pitchFamily="2" charset="0"/>
              <a:buChar char="–"/>
              <a:tabLst/>
              <a:defRPr/>
            </a:pPr>
            <a:r>
              <a:rPr lang="en-AU" sz="900" dirty="0">
                <a:solidFill>
                  <a:prstClr val="black"/>
                </a:solidFill>
                <a:latin typeface="Oldrichium ITC Std" panose="02000503060000020004" pitchFamily="2" charset="0"/>
              </a:rPr>
              <a:t>Invoke tags from the Hero’s weakness tags, the target, opposition, or the environment</a:t>
            </a:r>
          </a:p>
          <a:p>
            <a:pPr marR="0" lvl="0" algn="l" defTabSz="457200" rtl="0" eaLnBrk="1" fontAlgn="auto" latinLnBrk="0" hangingPunct="1">
              <a:lnSpc>
                <a:spcPct val="100000"/>
              </a:lnSpc>
              <a:spcBef>
                <a:spcPts val="0"/>
              </a:spcBef>
              <a:spcAft>
                <a:spcPts val="100"/>
              </a:spcAft>
              <a:buClrTx/>
              <a:buSzTx/>
              <a:tabLst/>
              <a:defRPr/>
            </a:pPr>
            <a:r>
              <a:rPr lang="en-AU" sz="900" b="1" dirty="0">
                <a:solidFill>
                  <a:prstClr val="black"/>
                </a:solidFill>
                <a:latin typeface="Oldrichium ITC Std" panose="02000503060000020004" pitchFamily="2" charset="0"/>
              </a:rPr>
              <a:t>Supporting Spend (Detailed, Reaction)</a:t>
            </a:r>
          </a:p>
          <a:p>
            <a:pPr marL="144000" marR="0" lvl="0" indent="-144000" algn="l" defTabSz="457200" rtl="0" eaLnBrk="1" fontAlgn="auto" latinLnBrk="0" hangingPunct="1">
              <a:lnSpc>
                <a:spcPct val="100000"/>
              </a:lnSpc>
              <a:spcBef>
                <a:spcPts val="0"/>
              </a:spcBef>
              <a:spcAft>
                <a:spcPts val="300"/>
              </a:spcAft>
              <a:buClrTx/>
              <a:buSzTx/>
              <a:buFont typeface="Oldrichium ITC Std" panose="02000503060000020004" pitchFamily="2" charset="0"/>
              <a:buChar char="–"/>
              <a:tabLst/>
              <a:defRPr/>
            </a:pPr>
            <a:r>
              <a:rPr lang="en-AU" sz="900" dirty="0">
                <a:solidFill>
                  <a:prstClr val="black"/>
                </a:solidFill>
                <a:latin typeface="Oldrichium ITC Std" panose="02000503060000020004" pitchFamily="2" charset="0"/>
              </a:rPr>
              <a:t>Rule out effects that don’t match the action</a:t>
            </a:r>
          </a:p>
          <a:p>
            <a:r>
              <a:rPr lang="en-AU" sz="900" b="1" dirty="0">
                <a:latin typeface="Oldrichium ITC Std" panose="02000503060000020004" pitchFamily="2" charset="0"/>
              </a:rPr>
              <a:t>Supporting Success (Quick, Detailed, Reaction)</a:t>
            </a:r>
          </a:p>
          <a:p>
            <a:pPr marL="144000" indent="-144000">
              <a:spcAft>
                <a:spcPts val="300"/>
              </a:spcAft>
              <a:buFont typeface="Oldrichium ITC Std" panose="02000503060000020004" pitchFamily="2" charset="0"/>
              <a:buChar char="–"/>
            </a:pPr>
            <a:r>
              <a:rPr lang="en-AU" sz="900" dirty="0">
                <a:latin typeface="Oldrichium ITC Std" panose="02000503060000020004" pitchFamily="2" charset="0"/>
              </a:rPr>
              <a:t>Success should grant the Heroes a Narrative Shield. Don’t shortcut a Heroes Success, at least not without making a new Threat.</a:t>
            </a:r>
          </a:p>
          <a:p>
            <a:pPr>
              <a:spcAft>
                <a:spcPts val="300"/>
              </a:spcAft>
            </a:pPr>
            <a:endParaRPr lang="en-AU" sz="900" dirty="0">
              <a:solidFill>
                <a:prstClr val="black"/>
              </a:solidFill>
              <a:latin typeface="Oldrichium ITC Std" panose="02000503060000020004" pitchFamily="2" charset="0"/>
            </a:endParaRPr>
          </a:p>
          <a:p>
            <a:pPr>
              <a:spcAft>
                <a:spcPts val="300"/>
              </a:spcAft>
            </a:pPr>
            <a:endParaRPr lang="en-AU" sz="900" dirty="0">
              <a:solidFill>
                <a:prstClr val="black"/>
              </a:solidFill>
              <a:latin typeface="Oldrichium ITC Std" panose="02000503060000020004" pitchFamily="2" charset="0"/>
            </a:endParaRPr>
          </a:p>
          <a:p>
            <a:pPr marL="0" marR="0" lvl="0" indent="0" algn="l" defTabSz="457200" rtl="0" eaLnBrk="1" fontAlgn="auto" latinLnBrk="0" hangingPunct="1">
              <a:lnSpc>
                <a:spcPct val="100000"/>
              </a:lnSpc>
              <a:spcBef>
                <a:spcPts val="0"/>
              </a:spcBef>
              <a:buClrTx/>
              <a:buSzTx/>
              <a:buFontTx/>
              <a:buNone/>
              <a:tabLst/>
              <a:defRPr/>
            </a:pPr>
            <a:r>
              <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50" charset="0"/>
              </a:rPr>
              <a:t> </a:t>
            </a:r>
            <a:r>
              <a:rPr lang="en-AU" sz="1400" b="1" dirty="0">
                <a:solidFill>
                  <a:srgbClr val="80350E"/>
                </a:solidFill>
                <a:latin typeface="Oldrichium ITC Std" panose="02000503060000020004" pitchFamily="50" charset="0"/>
              </a:rPr>
              <a:t>Consequences </a:t>
            </a:r>
            <a:r>
              <a:rPr lang="en-AU" sz="1000" b="1" dirty="0">
                <a:solidFill>
                  <a:srgbClr val="80350E"/>
                </a:solidFill>
                <a:latin typeface="Oldrichium ITC Std" panose="02000503060000020004" pitchFamily="50" charset="0"/>
              </a:rPr>
              <a:t>(p160)</a:t>
            </a:r>
            <a:endParaRPr lang="en-AU" sz="1400" b="1" dirty="0">
              <a:solidFill>
                <a:srgbClr val="80350E"/>
              </a:solidFill>
              <a:latin typeface="Oldrichium ITC Std" panose="02000503060000020004" pitchFamily="50" charset="0"/>
            </a:endParaRPr>
          </a:p>
          <a:p>
            <a:r>
              <a:rPr lang="en-AU" sz="900" dirty="0">
                <a:latin typeface="Oldrichium ITC Std" panose="02000503060000020004" pitchFamily="2" charset="0"/>
              </a:rPr>
              <a:t>You deliver Consequences when the Heroes: </a:t>
            </a:r>
          </a:p>
          <a:p>
            <a:pPr marL="144000" indent="-144000">
              <a:spcAft>
                <a:spcPts val="100"/>
              </a:spcAft>
              <a:buFont typeface="Oldrichium ITC Std" panose="02000503060000020004" pitchFamily="2" charset="0"/>
              <a:buChar char="–"/>
            </a:pPr>
            <a:r>
              <a:rPr lang="en-AU" sz="900" dirty="0">
                <a:latin typeface="Oldrichium ITC Std" panose="02000503060000020004" pitchFamily="2" charset="0"/>
              </a:rPr>
              <a:t>Ignore or fail to address a </a:t>
            </a:r>
            <a:r>
              <a:rPr lang="en-AU" sz="900" b="1" dirty="0">
                <a:latin typeface="Oldrichium ITC Std" panose="02000503060000020004" pitchFamily="2" charset="0"/>
              </a:rPr>
              <a:t>Threat</a:t>
            </a:r>
          </a:p>
          <a:p>
            <a:pPr marL="144000" indent="-144000">
              <a:spcAft>
                <a:spcPts val="100"/>
              </a:spcAft>
              <a:buFont typeface="Oldrichium ITC Std" panose="02000503060000020004" pitchFamily="2" charset="0"/>
              <a:buChar char="–"/>
            </a:pPr>
            <a:r>
              <a:rPr lang="en-AU" sz="900" dirty="0">
                <a:latin typeface="Oldrichium ITC Std" panose="02000503060000020004" pitchFamily="2" charset="0"/>
              </a:rPr>
              <a:t>When an </a:t>
            </a:r>
            <a:r>
              <a:rPr lang="en-AU" sz="900" b="1" dirty="0">
                <a:latin typeface="Oldrichium ITC Std" panose="02000503060000020004" pitchFamily="2" charset="0"/>
              </a:rPr>
              <a:t>Action</a:t>
            </a:r>
            <a:r>
              <a:rPr lang="en-AU" sz="900" dirty="0">
                <a:latin typeface="Oldrichium ITC Std" panose="02000503060000020004" pitchFamily="2" charset="0"/>
              </a:rPr>
              <a:t> (Simple, Quick or Detailed) generates Consequences</a:t>
            </a:r>
          </a:p>
          <a:p>
            <a:pPr marL="144000" indent="-144000">
              <a:spcAft>
                <a:spcPts val="300"/>
              </a:spcAft>
              <a:buFont typeface="Oldrichium ITC Std" panose="02000503060000020004" pitchFamily="2" charset="0"/>
              <a:buChar char="–"/>
            </a:pPr>
            <a:r>
              <a:rPr lang="en-AU" sz="900" dirty="0">
                <a:latin typeface="Oldrichium ITC Std" panose="02000503060000020004" pitchFamily="2" charset="0"/>
              </a:rPr>
              <a:t>When you invoke a </a:t>
            </a:r>
            <a:r>
              <a:rPr lang="en-AU" sz="900" b="1" dirty="0">
                <a:latin typeface="Oldrichium ITC Std" panose="02000503060000020004" pitchFamily="2" charset="0"/>
              </a:rPr>
              <a:t>Weakness</a:t>
            </a:r>
            <a:r>
              <a:rPr lang="en-AU" sz="900" dirty="0">
                <a:latin typeface="Oldrichium ITC Std" panose="02000503060000020004" pitchFamily="2" charset="0"/>
              </a:rPr>
              <a:t> tag for Consequences</a:t>
            </a:r>
          </a:p>
          <a:p>
            <a:pPr marL="0" lvl="1">
              <a:spcAft>
                <a:spcPts val="300"/>
              </a:spcAft>
            </a:pPr>
            <a:r>
              <a:rPr lang="en-AU" sz="900" dirty="0">
                <a:latin typeface="Oldrichium ITC Std" panose="02000503060000020004" pitchFamily="2" charset="0"/>
              </a:rPr>
              <a:t>You can force the Heroes to </a:t>
            </a:r>
            <a:r>
              <a:rPr lang="en-AU" sz="900" b="1" dirty="0">
                <a:latin typeface="Oldrichium ITC Std" panose="02000503060000020004" pitchFamily="2" charset="0"/>
              </a:rPr>
              <a:t>choose between Consequences.  </a:t>
            </a:r>
          </a:p>
          <a:p>
            <a:pPr marL="0" lvl="1">
              <a:spcAft>
                <a:spcPts val="600"/>
              </a:spcAft>
            </a:pPr>
            <a:r>
              <a:rPr lang="en-AU" sz="900" dirty="0">
                <a:latin typeface="Oldrichium ITC Std" panose="02000503060000020004" pitchFamily="2" charset="0"/>
              </a:rPr>
              <a:t>If the consequences include effects, decide if the Heroes can make a </a:t>
            </a:r>
            <a:r>
              <a:rPr lang="en-AU" sz="900" b="1" dirty="0">
                <a:latin typeface="Oldrichium ITC Std" panose="02000503060000020004" pitchFamily="2" charset="0"/>
              </a:rPr>
              <a:t>Reaction </a:t>
            </a:r>
            <a:r>
              <a:rPr lang="en-AU" sz="900" dirty="0">
                <a:latin typeface="Oldrichium ITC Std" panose="02000503060000020004" pitchFamily="2" charset="0"/>
              </a:rPr>
              <a:t>roll, or if they don’t get the chance.</a:t>
            </a:r>
          </a:p>
          <a:p>
            <a:pPr marL="0" marR="0" lvl="0" indent="0" algn="l" defTabSz="457200" rtl="0" eaLnBrk="1" fontAlgn="auto" latinLnBrk="0" hangingPunct="1">
              <a:lnSpc>
                <a:spcPct val="100000"/>
              </a:lnSpc>
              <a:spcBef>
                <a:spcPts val="0"/>
              </a:spcBef>
              <a:spcAft>
                <a:spcPts val="300"/>
              </a:spcAft>
              <a:buClrTx/>
              <a:buSzTx/>
              <a:buFontTx/>
              <a:buNone/>
              <a:tabLst/>
              <a:defRPr/>
            </a:pPr>
            <a:endParaRPr kumimoji="0" lang="en-AU" sz="1400" b="1" i="0" u="none" strike="noStrike" kern="1200" cap="none" spc="0" normalizeH="0" baseline="0" noProof="0" dirty="0">
              <a:ln>
                <a:noFill/>
              </a:ln>
              <a:solidFill>
                <a:srgbClr val="E97132">
                  <a:lumMod val="50000"/>
                </a:srgbClr>
              </a:solidFill>
              <a:effectLst/>
              <a:uLnTx/>
              <a:uFillTx/>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lang="en-AU" sz="1400" b="1" dirty="0">
              <a:solidFill>
                <a:srgbClr val="E97132">
                  <a:lumMod val="50000"/>
                </a:srgbClr>
              </a:solidFill>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lang="en-AU" sz="1400" b="1" dirty="0">
              <a:solidFill>
                <a:srgbClr val="E97132">
                  <a:lumMod val="50000"/>
                </a:srgbClr>
              </a:solidFill>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lang="en-AU" sz="1400" b="1" dirty="0">
              <a:solidFill>
                <a:srgbClr val="E97132">
                  <a:lumMod val="50000"/>
                </a:srgbClr>
              </a:solidFill>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lang="en-AU" sz="1400" b="1" dirty="0">
              <a:solidFill>
                <a:srgbClr val="E97132">
                  <a:lumMod val="50000"/>
                </a:srgbClr>
              </a:solidFill>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kumimoji="0" lang="en-AU" sz="1400" b="1" i="0" u="none" strike="noStrike" kern="1200" cap="none" spc="0" normalizeH="0" baseline="0" noProof="0" dirty="0">
              <a:ln>
                <a:noFill/>
              </a:ln>
              <a:solidFill>
                <a:srgbClr val="E97132">
                  <a:lumMod val="50000"/>
                </a:srgbClr>
              </a:solidFill>
              <a:effectLst/>
              <a:uLnTx/>
              <a:uFillTx/>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lang="en-AU" sz="1400" b="1" dirty="0">
              <a:solidFill>
                <a:srgbClr val="E97132">
                  <a:lumMod val="50000"/>
                </a:srgbClr>
              </a:solidFill>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kumimoji="0" lang="en-AU" sz="1400" b="1" i="0" u="none" strike="noStrike" kern="1200" cap="none" spc="0" normalizeH="0" baseline="0" noProof="0" dirty="0">
              <a:ln>
                <a:noFill/>
              </a:ln>
              <a:solidFill>
                <a:srgbClr val="E97132">
                  <a:lumMod val="50000"/>
                </a:srgbClr>
              </a:solidFill>
              <a:effectLst/>
              <a:uLnTx/>
              <a:uFillTx/>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lang="en-AU" sz="1400" b="1" dirty="0">
              <a:solidFill>
                <a:srgbClr val="E97132">
                  <a:lumMod val="50000"/>
                </a:srgbClr>
              </a:solidFill>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kumimoji="0" lang="en-AU" sz="1400" b="1" i="0" u="none" strike="noStrike" kern="1200" cap="none" spc="0" normalizeH="0" baseline="0" noProof="0" dirty="0">
              <a:ln>
                <a:noFill/>
              </a:ln>
              <a:solidFill>
                <a:srgbClr val="E97132">
                  <a:lumMod val="50000"/>
                </a:srgbClr>
              </a:solidFill>
              <a:effectLst/>
              <a:uLnTx/>
              <a:uFillTx/>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lang="en-AU" sz="1400" b="1" dirty="0">
              <a:solidFill>
                <a:srgbClr val="E97132">
                  <a:lumMod val="50000"/>
                </a:srgbClr>
              </a:solidFill>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kumimoji="0" lang="en-AU" sz="1400" b="1" i="0" u="none" strike="noStrike" kern="1200" cap="none" spc="0" normalizeH="0" baseline="0" noProof="0" dirty="0">
              <a:ln>
                <a:noFill/>
              </a:ln>
              <a:solidFill>
                <a:srgbClr val="E97132">
                  <a:lumMod val="50000"/>
                </a:srgbClr>
              </a:solidFill>
              <a:effectLst/>
              <a:uLnTx/>
              <a:uFillTx/>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endParaRPr kumimoji="0" lang="en-AU" sz="1100" b="1" i="0" u="none" strike="noStrike" kern="1200" cap="none" spc="0" normalizeH="0" baseline="0" noProof="0" dirty="0">
              <a:ln>
                <a:noFill/>
              </a:ln>
              <a:solidFill>
                <a:srgbClr val="E97132">
                  <a:lumMod val="50000"/>
                </a:srgbClr>
              </a:solidFill>
              <a:effectLst/>
              <a:uLnTx/>
              <a:uFillTx/>
              <a:latin typeface="Oldrichium ITC Std" panose="02000503060000020004" pitchFamily="50"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50" charset="0"/>
              </a:rPr>
              <a:t>WRAP UP</a:t>
            </a:r>
          </a:p>
          <a:p>
            <a:pPr marL="88900" marR="0" lvl="0" indent="-8890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Denouement</a:t>
            </a:r>
            <a:r>
              <a:rPr kumimoji="0" lang="en-AU" sz="900" i="0" u="none" strike="noStrike" kern="1200" cap="none" spc="0" normalizeH="0" baseline="0" noProof="0" dirty="0">
                <a:ln>
                  <a:noFill/>
                </a:ln>
                <a:solidFill>
                  <a:prstClr val="black"/>
                </a:solidFill>
                <a:effectLst/>
                <a:uLnTx/>
                <a:uFillTx/>
                <a:latin typeface="Oldrichium ITC Std" panose="02000503060000020004" pitchFamily="2" charset="0"/>
              </a:rPr>
              <a:t> (follow-up conversations, preparations) </a:t>
            </a:r>
          </a:p>
          <a:p>
            <a:pPr marL="88900" marR="0" lvl="0" indent="-8890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Scene Consequences </a:t>
            </a:r>
            <a:r>
              <a:rPr kumimoji="0" lang="en-AU" sz="900" i="0" u="none" strike="noStrike" kern="1200" cap="none" spc="0" normalizeH="0" baseline="0" noProof="0" dirty="0">
                <a:ln>
                  <a:noFill/>
                </a:ln>
                <a:solidFill>
                  <a:prstClr val="black"/>
                </a:solidFill>
                <a:effectLst/>
                <a:uLnTx/>
                <a:uFillTx/>
                <a:latin typeface="Oldrichium ITC Std" panose="02000503060000020004" pitchFamily="2" charset="0"/>
              </a:rPr>
              <a:t>(reputation, Ill Tidings, Abandon, resources)</a:t>
            </a:r>
          </a:p>
          <a:p>
            <a:pPr marL="88900" marR="0" lvl="0" indent="-8890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Adventure Consequences </a:t>
            </a:r>
            <a:r>
              <a:rPr kumimoji="0" lang="en-AU" sz="900" i="0" u="none" strike="noStrike" kern="1200" cap="none" spc="0" normalizeH="0" baseline="0" noProof="0" dirty="0">
                <a:ln>
                  <a:noFill/>
                </a:ln>
                <a:solidFill>
                  <a:prstClr val="black"/>
                </a:solidFill>
                <a:effectLst/>
                <a:uLnTx/>
                <a:uFillTx/>
                <a:latin typeface="Oldrichium ITC Std" panose="02000503060000020004" pitchFamily="2" charset="0"/>
              </a:rPr>
              <a:t>(advancing Threats, new Challenges) </a:t>
            </a:r>
          </a:p>
          <a:p>
            <a:pPr marL="88900" marR="0" lvl="0" indent="-8890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Rewards </a:t>
            </a:r>
            <a:r>
              <a:rPr kumimoji="0" lang="en-AU" sz="900" i="0" u="none" strike="noStrike" kern="1200" cap="none" spc="0" normalizeH="0" baseline="0" noProof="0" dirty="0">
                <a:ln>
                  <a:noFill/>
                </a:ln>
                <a:solidFill>
                  <a:prstClr val="black"/>
                </a:solidFill>
                <a:effectLst/>
                <a:uLnTx/>
                <a:uFillTx/>
                <a:latin typeface="Oldrichium ITC Std" panose="02000503060000020004" pitchFamily="2" charset="0"/>
              </a:rPr>
              <a:t>(favours, items, coin, loot, relationships)</a:t>
            </a:r>
          </a:p>
        </p:txBody>
      </p:sp>
      <p:sp>
        <p:nvSpPr>
          <p:cNvPr id="5" name="TextBox 4">
            <a:extLst>
              <a:ext uri="{FF2B5EF4-FFF2-40B4-BE49-F238E27FC236}">
                <a16:creationId xmlns:a16="http://schemas.microsoft.com/office/drawing/2014/main" id="{81F3D5D1-4CE6-24E6-FE26-1AC4F4C05009}"/>
              </a:ext>
            </a:extLst>
          </p:cNvPr>
          <p:cNvSpPr txBox="1"/>
          <p:nvPr/>
        </p:nvSpPr>
        <p:spPr>
          <a:xfrm>
            <a:off x="201608" y="139636"/>
            <a:ext cx="2524107" cy="6078587"/>
          </a:xfrm>
          <a:prstGeom prst="rect">
            <a:avLst/>
          </a:prstGeom>
          <a:noFill/>
        </p:spPr>
        <p:txBody>
          <a:bodyPr wrap="square" rtlCol="0">
            <a:spAutoFit/>
          </a:bodyPr>
          <a:lstStyle/>
          <a:p>
            <a:r>
              <a:rPr lang="en-AU" sz="1400" b="1" dirty="0">
                <a:solidFill>
                  <a:schemeClr val="accent2">
                    <a:lumMod val="50000"/>
                  </a:schemeClr>
                </a:solidFill>
                <a:latin typeface="Oldrichium ITC Std" panose="02000503060000020004" pitchFamily="50" charset="0"/>
              </a:rPr>
              <a:t>Play Principles </a:t>
            </a:r>
            <a:r>
              <a:rPr lang="en-AU" sz="1000" b="1" dirty="0">
                <a:solidFill>
                  <a:schemeClr val="accent2">
                    <a:lumMod val="50000"/>
                  </a:schemeClr>
                </a:solidFill>
                <a:latin typeface="Oldrichium ITC Std" panose="02000503060000020004" pitchFamily="50" charset="0"/>
              </a:rPr>
              <a:t>(p58 &amp; 160)</a:t>
            </a:r>
            <a:endParaRPr lang="en-AU" sz="1400" b="1" dirty="0">
              <a:solidFill>
                <a:schemeClr val="accent2">
                  <a:lumMod val="50000"/>
                </a:schemeClr>
              </a:solidFill>
              <a:latin typeface="Oldrichium ITC Std" panose="02000503060000020004" pitchFamily="50" charset="0"/>
            </a:endParaRPr>
          </a:p>
          <a:p>
            <a:pPr>
              <a:spcAft>
                <a:spcPts val="300"/>
              </a:spcAft>
            </a:pPr>
            <a:r>
              <a:rPr lang="en-AU" sz="1000" b="1" dirty="0">
                <a:solidFill>
                  <a:schemeClr val="accent2">
                    <a:lumMod val="50000"/>
                  </a:schemeClr>
                </a:solidFill>
                <a:latin typeface="Oldrichium ITC Std" panose="02000503060000020004" pitchFamily="50" charset="0"/>
              </a:rPr>
              <a:t>Play for the Story, Not for the War</a:t>
            </a:r>
          </a:p>
          <a:p>
            <a:pPr>
              <a:spcAft>
                <a:spcPts val="300"/>
              </a:spcAft>
            </a:pPr>
            <a:r>
              <a:rPr lang="en-AU" sz="1000" b="1" dirty="0">
                <a:solidFill>
                  <a:schemeClr val="accent2">
                    <a:lumMod val="50000"/>
                  </a:schemeClr>
                </a:solidFill>
                <a:latin typeface="Oldrichium ITC Std" panose="02000503060000020004" pitchFamily="50" charset="0"/>
              </a:rPr>
              <a:t>Be The Character’s Greatest Fan</a:t>
            </a:r>
          </a:p>
          <a:p>
            <a:pPr>
              <a:spcAft>
                <a:spcPts val="300"/>
              </a:spcAft>
            </a:pPr>
            <a:r>
              <a:rPr lang="en-AU" sz="1000" b="1" dirty="0">
                <a:solidFill>
                  <a:schemeClr val="accent2">
                    <a:lumMod val="50000"/>
                  </a:schemeClr>
                </a:solidFill>
                <a:latin typeface="Oldrichium ITC Std" panose="02000503060000020004" pitchFamily="50" charset="0"/>
              </a:rPr>
              <a:t>Play Fair &amp; Collaborate</a:t>
            </a:r>
          </a:p>
          <a:p>
            <a:pPr>
              <a:spcAft>
                <a:spcPts val="300"/>
              </a:spcAft>
            </a:pPr>
            <a:r>
              <a:rPr lang="en-AU" sz="1000" b="1" dirty="0">
                <a:solidFill>
                  <a:schemeClr val="accent2">
                    <a:lumMod val="50000"/>
                  </a:schemeClr>
                </a:solidFill>
                <a:latin typeface="Oldrichium ITC Std" panose="02000503060000020004" pitchFamily="50" charset="0"/>
              </a:rPr>
              <a:t>Make this Game Your Own</a:t>
            </a:r>
          </a:p>
          <a:p>
            <a:pPr>
              <a:spcAft>
                <a:spcPts val="300"/>
              </a:spcAft>
            </a:pPr>
            <a:r>
              <a:rPr lang="en-AU" sz="1000" b="1" dirty="0">
                <a:solidFill>
                  <a:schemeClr val="accent2">
                    <a:lumMod val="50000"/>
                  </a:schemeClr>
                </a:solidFill>
                <a:latin typeface="Oldrichium ITC Std" panose="02000503060000020004" pitchFamily="50" charset="0"/>
              </a:rPr>
              <a:t>Remember the Little Things</a:t>
            </a:r>
          </a:p>
          <a:p>
            <a:r>
              <a:rPr lang="en-AU" sz="1000" b="1" dirty="0">
                <a:solidFill>
                  <a:schemeClr val="accent2">
                    <a:lumMod val="50000"/>
                  </a:schemeClr>
                </a:solidFill>
                <a:latin typeface="Oldrichium ITC Std" panose="02000503060000020004" pitchFamily="50" charset="0"/>
              </a:rPr>
              <a:t>Everything is Powered by Tags</a:t>
            </a:r>
          </a:p>
          <a:p>
            <a:r>
              <a:rPr lang="en-AU" sz="900" dirty="0">
                <a:latin typeface="Oldrichium ITC Std" panose="02000503060000020004" pitchFamily="2" charset="0"/>
              </a:rPr>
              <a:t>The strengths and weaknesses of Heroes, the places they traverse, the adversaries they face, are all represented through Tags.</a:t>
            </a:r>
          </a:p>
          <a:p>
            <a:pPr indent="108000">
              <a:spcAft>
                <a:spcPts val="300"/>
              </a:spcAft>
            </a:pPr>
            <a:r>
              <a:rPr lang="en-AU" sz="900" dirty="0">
                <a:latin typeface="Oldrichium ITC Std" panose="02000503060000020004" pitchFamily="2" charset="0"/>
              </a:rPr>
              <a:t>Cultivate a collaborative, clear-cut mindset, where the Narrator quickly rules out indirect tags, and Players find creative uses for their tags.</a:t>
            </a:r>
          </a:p>
          <a:p>
            <a:pPr>
              <a:spcBef>
                <a:spcPts val="600"/>
              </a:spcBef>
            </a:pPr>
            <a:r>
              <a:rPr lang="en-AU" sz="1400" b="1" dirty="0">
                <a:solidFill>
                  <a:schemeClr val="accent2">
                    <a:lumMod val="50000"/>
                  </a:schemeClr>
                </a:solidFill>
                <a:latin typeface="Oldrichium ITC Std" panose="02000503060000020004" pitchFamily="50" charset="0"/>
              </a:rPr>
              <a:t>Narrator Duties </a:t>
            </a:r>
            <a:r>
              <a:rPr lang="en-AU" sz="1000" b="1" dirty="0">
                <a:solidFill>
                  <a:schemeClr val="accent2">
                    <a:lumMod val="50000"/>
                  </a:schemeClr>
                </a:solidFill>
                <a:latin typeface="Oldrichium ITC Std" panose="02000503060000020004" pitchFamily="50" charset="0"/>
              </a:rPr>
              <a:t>(v2 p10)</a:t>
            </a:r>
          </a:p>
          <a:p>
            <a:pPr marL="144000" indent="-144000">
              <a:buFont typeface="Oldrichium ITC Std" panose="02000503060000020004" pitchFamily="2" charset="0"/>
              <a:buChar char="–"/>
            </a:pPr>
            <a:r>
              <a:rPr lang="en-AU" sz="900" b="1" dirty="0">
                <a:latin typeface="Oldrichium ITC Std" panose="02000503060000020004" pitchFamily="2" charset="0"/>
              </a:rPr>
              <a:t>Director</a:t>
            </a:r>
            <a:r>
              <a:rPr lang="en-AU" sz="900" dirty="0">
                <a:latin typeface="Oldrichium ITC Std" panose="02000503060000020004" pitchFamily="2" charset="0"/>
              </a:rPr>
              <a:t>, controlling the mood, pacing and unfolding of the story. </a:t>
            </a:r>
          </a:p>
          <a:p>
            <a:pPr marL="144000" indent="-144000">
              <a:buFont typeface="Oldrichium ITC Std" panose="02000503060000020004" pitchFamily="2" charset="0"/>
              <a:buChar char="–"/>
            </a:pPr>
            <a:r>
              <a:rPr lang="en-AU" sz="900" b="1" dirty="0">
                <a:latin typeface="Oldrichium ITC Std" panose="02000503060000020004" pitchFamily="2" charset="0"/>
              </a:rPr>
              <a:t>Storyteller</a:t>
            </a:r>
            <a:r>
              <a:rPr lang="en-AU" sz="900" dirty="0">
                <a:latin typeface="Oldrichium ITC Std" panose="02000503060000020004" pitchFamily="2" charset="0"/>
              </a:rPr>
              <a:t>, setting each scene and portraying the non-Hero characters</a:t>
            </a:r>
          </a:p>
          <a:p>
            <a:pPr marL="144000" indent="-144000">
              <a:buFont typeface="Oldrichium ITC Std" panose="02000503060000020004" pitchFamily="2" charset="0"/>
              <a:buChar char="–"/>
            </a:pPr>
            <a:r>
              <a:rPr lang="en-AU" sz="900" b="1" dirty="0">
                <a:latin typeface="Oldrichium ITC Std" panose="02000503060000020004" pitchFamily="2" charset="0"/>
              </a:rPr>
              <a:t>Referee</a:t>
            </a:r>
            <a:r>
              <a:rPr lang="en-AU" sz="900" dirty="0">
                <a:latin typeface="Oldrichium ITC Std" panose="02000503060000020004" pitchFamily="2" charset="0"/>
              </a:rPr>
              <a:t>, deciding when tags are relevant, when they are introduced or expire.</a:t>
            </a:r>
          </a:p>
          <a:p>
            <a:pPr marL="144000" indent="-144000">
              <a:spcAft>
                <a:spcPts val="300"/>
              </a:spcAft>
              <a:buFont typeface="Oldrichium ITC Std" panose="02000503060000020004" pitchFamily="2" charset="0"/>
              <a:buChar char="–"/>
            </a:pPr>
            <a:r>
              <a:rPr lang="en-AU" sz="900" b="1" dirty="0">
                <a:latin typeface="Oldrichium ITC Std" panose="02000503060000020004" pitchFamily="2" charset="0"/>
              </a:rPr>
              <a:t>Host</a:t>
            </a:r>
            <a:r>
              <a:rPr lang="en-AU" sz="900" dirty="0">
                <a:latin typeface="Oldrichium ITC Std" panose="02000503060000020004" pitchFamily="2" charset="0"/>
              </a:rPr>
              <a:t>, managing the conversation, keeping the game flowing, calling for breaks and setting music.</a:t>
            </a:r>
          </a:p>
          <a:p>
            <a:pPr>
              <a:spcBef>
                <a:spcPts val="600"/>
              </a:spcBef>
            </a:pPr>
            <a:r>
              <a:rPr lang="en-AU" sz="1400" b="1" dirty="0">
                <a:solidFill>
                  <a:schemeClr val="accent2">
                    <a:lumMod val="50000"/>
                  </a:schemeClr>
                </a:solidFill>
                <a:latin typeface="Oldrichium ITC Std" panose="02000503060000020004" pitchFamily="50" charset="0"/>
              </a:rPr>
              <a:t>Making Choices </a:t>
            </a:r>
            <a:r>
              <a:rPr lang="en-AU" sz="1000" b="1" dirty="0">
                <a:solidFill>
                  <a:schemeClr val="accent2">
                    <a:lumMod val="50000"/>
                  </a:schemeClr>
                </a:solidFill>
                <a:latin typeface="Oldrichium ITC Std" panose="02000503060000020004" pitchFamily="50" charset="0"/>
              </a:rPr>
              <a:t>(v2 p11)</a:t>
            </a:r>
            <a:endParaRPr lang="en-AU" sz="1400" b="1" dirty="0">
              <a:solidFill>
                <a:schemeClr val="accent2">
                  <a:lumMod val="50000"/>
                </a:schemeClr>
              </a:solidFill>
              <a:latin typeface="Oldrichium ITC Std" panose="02000503060000020004" pitchFamily="50" charset="0"/>
            </a:endParaRPr>
          </a:p>
          <a:p>
            <a:pPr marL="88900" indent="-88900">
              <a:spcAft>
                <a:spcPts val="300"/>
              </a:spcAft>
            </a:pPr>
            <a:r>
              <a:rPr lang="en-AU" sz="900" b="1" dirty="0">
                <a:latin typeface="Oldrichium ITC Std" panose="02000503060000020004" pitchFamily="2" charset="0"/>
              </a:rPr>
              <a:t>Use prepared resources:</a:t>
            </a:r>
            <a:r>
              <a:rPr lang="en-AU" sz="900" dirty="0">
                <a:latin typeface="Oldrichium ITC Std" panose="02000503060000020004" pitchFamily="2" charset="0"/>
              </a:rPr>
              <a:t> Go by the rules, use prepared adventure details, or draw from the Heroes themes, tags or Quests</a:t>
            </a:r>
          </a:p>
          <a:p>
            <a:pPr marL="88900" indent="-88900">
              <a:spcAft>
                <a:spcPts val="300"/>
              </a:spcAft>
            </a:pPr>
            <a:r>
              <a:rPr lang="en-AU" sz="900" b="1" dirty="0">
                <a:latin typeface="Oldrichium ITC Std" panose="02000503060000020004" pitchFamily="2" charset="0"/>
              </a:rPr>
              <a:t>Choose based on narrative considerations:</a:t>
            </a:r>
            <a:r>
              <a:rPr lang="en-AU" sz="900" dirty="0">
                <a:latin typeface="Oldrichium ITC Std" panose="02000503060000020004" pitchFamily="2" charset="0"/>
              </a:rPr>
              <a:t> what makes sense, what is consistent, what’s cool in the moment, what would make better storytelling (drama, suspense, pacing), or improvise</a:t>
            </a:r>
          </a:p>
          <a:p>
            <a:pPr marL="88900" indent="-88900">
              <a:spcAft>
                <a:spcPts val="300"/>
              </a:spcAft>
            </a:pPr>
            <a:r>
              <a:rPr lang="en-AU" sz="900" b="1" dirty="0">
                <a:latin typeface="Oldrichium ITC Std" panose="02000503060000020004" pitchFamily="2" charset="0"/>
              </a:rPr>
              <a:t>Use your social skills: </a:t>
            </a:r>
            <a:r>
              <a:rPr lang="en-AU" sz="900" dirty="0">
                <a:latin typeface="Oldrichium ITC Std" panose="02000503060000020004" pitchFamily="2" charset="0"/>
              </a:rPr>
              <a:t>go by what is fair, read the room and needs of Players</a:t>
            </a:r>
          </a:p>
          <a:p>
            <a:pPr marL="88900" indent="-88900">
              <a:spcAft>
                <a:spcPts val="300"/>
              </a:spcAft>
            </a:pPr>
            <a:r>
              <a:rPr lang="en-AU" sz="900" b="1" dirty="0">
                <a:latin typeface="Oldrichium ITC Std" panose="02000503060000020004" pitchFamily="2" charset="0"/>
              </a:rPr>
              <a:t>Delegate the decision: </a:t>
            </a:r>
            <a:r>
              <a:rPr lang="en-AU" sz="900" dirty="0">
                <a:latin typeface="Oldrichium ITC Std" panose="02000503060000020004" pitchFamily="2" charset="0"/>
              </a:rPr>
              <a:t>ask the group, or ask the Oracle</a:t>
            </a:r>
          </a:p>
        </p:txBody>
      </p:sp>
      <p:grpSp>
        <p:nvGrpSpPr>
          <p:cNvPr id="16" name="Group 15">
            <a:extLst>
              <a:ext uri="{FF2B5EF4-FFF2-40B4-BE49-F238E27FC236}">
                <a16:creationId xmlns:a16="http://schemas.microsoft.com/office/drawing/2014/main" id="{D7533A51-3A87-4B81-77F1-CBD0256632FE}"/>
              </a:ext>
            </a:extLst>
          </p:cNvPr>
          <p:cNvGrpSpPr/>
          <p:nvPr/>
        </p:nvGrpSpPr>
        <p:grpSpPr>
          <a:xfrm>
            <a:off x="6257925" y="1648910"/>
            <a:ext cx="3446466" cy="3170105"/>
            <a:chOff x="5199132" y="2086177"/>
            <a:chExt cx="3671247" cy="3170105"/>
          </a:xfrm>
        </p:grpSpPr>
        <p:grpSp>
          <p:nvGrpSpPr>
            <p:cNvPr id="8" name="Group 7">
              <a:extLst>
                <a:ext uri="{FF2B5EF4-FFF2-40B4-BE49-F238E27FC236}">
                  <a16:creationId xmlns:a16="http://schemas.microsoft.com/office/drawing/2014/main" id="{9175E7B6-6151-88C2-F3DF-23CC99D89342}"/>
                </a:ext>
              </a:extLst>
            </p:cNvPr>
            <p:cNvGrpSpPr/>
            <p:nvPr/>
          </p:nvGrpSpPr>
          <p:grpSpPr>
            <a:xfrm rot="5400000">
              <a:off x="5449700" y="1835609"/>
              <a:ext cx="3170105" cy="3671242"/>
              <a:chOff x="6650419" y="1079256"/>
              <a:chExt cx="3495206" cy="5058733"/>
            </a:xfrm>
          </p:grpSpPr>
          <p:sp>
            <p:nvSpPr>
              <p:cNvPr id="10" name="Freeform: Shape 9" descr="Full frame shot of blank aged paper">
                <a:extLst>
                  <a:ext uri="{FF2B5EF4-FFF2-40B4-BE49-F238E27FC236}">
                    <a16:creationId xmlns:a16="http://schemas.microsoft.com/office/drawing/2014/main" id="{75B2BCB8-A80F-6C23-C0B5-15BF4391FCE4}"/>
                  </a:ext>
                </a:extLst>
              </p:cNvPr>
              <p:cNvSpPr/>
              <p:nvPr/>
            </p:nvSpPr>
            <p:spPr>
              <a:xfrm>
                <a:off x="6650419" y="1079256"/>
                <a:ext cx="3495202" cy="5050496"/>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000000"/>
              </a:solidFill>
              <a:ln>
                <a:noFill/>
              </a:ln>
              <a:effectLst>
                <a:outerShdw blurRad="88900" sx="101000" sy="101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2" name="Freeform: Shape 11" descr="Full frame shot of blank aged paper">
                <a:extLst>
                  <a:ext uri="{FF2B5EF4-FFF2-40B4-BE49-F238E27FC236}">
                    <a16:creationId xmlns:a16="http://schemas.microsoft.com/office/drawing/2014/main" id="{A6D2460E-B6B0-1918-C53C-E738D93238B4}"/>
                  </a:ext>
                </a:extLst>
              </p:cNvPr>
              <p:cNvSpPr/>
              <p:nvPr/>
            </p:nvSpPr>
            <p:spPr>
              <a:xfrm>
                <a:off x="6650424" y="1087493"/>
                <a:ext cx="3495201" cy="5050496"/>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0">
                <a:blip r:embed="rId3">
                  <a:alphaModFix amt="25000"/>
                  <a:extLst>
                    <a:ext uri="{28A0092B-C50C-407E-A947-70E740481C1C}">
                      <a14:useLocalDpi xmlns:a14="http://schemas.microsoft.com/office/drawing/2010/main" val="0"/>
                    </a:ext>
                  </a:extLst>
                </a:blip>
                <a:srcRect/>
                <a:tile tx="0" ty="0" sx="65000" sy="85000" flip="x" algn="tl"/>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
          <p:nvSpPr>
            <p:cNvPr id="15" name="TextBox 14">
              <a:extLst>
                <a:ext uri="{FF2B5EF4-FFF2-40B4-BE49-F238E27FC236}">
                  <a16:creationId xmlns:a16="http://schemas.microsoft.com/office/drawing/2014/main" id="{0BE17CCB-DEA7-0911-0433-89F384CD0C7F}"/>
                </a:ext>
              </a:extLst>
            </p:cNvPr>
            <p:cNvSpPr txBox="1"/>
            <p:nvPr/>
          </p:nvSpPr>
          <p:spPr>
            <a:xfrm>
              <a:off x="5199134" y="2144481"/>
              <a:ext cx="3671245" cy="3080330"/>
            </a:xfrm>
            <a:prstGeom prst="rect">
              <a:avLst/>
            </a:prstGeom>
            <a:noFill/>
          </p:spPr>
          <p:txBody>
            <a:bodyPr wrap="square" lIns="144000" rIns="14400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Narrative Consequences</a:t>
              </a:r>
            </a:p>
            <a:p>
              <a:pPr marL="144000" marR="0" lvl="0" indent="-144000" algn="l" defTabSz="457200" rtl="0" eaLnBrk="1" fontAlgn="auto" latinLnBrk="0" hangingPunct="1">
                <a:lnSpc>
                  <a:spcPct val="100000"/>
                </a:lnSpc>
                <a:spcBef>
                  <a:spcPts val="0"/>
                </a:spcBef>
                <a:spcAft>
                  <a:spcPts val="100"/>
                </a:spcAft>
                <a:buClrTx/>
                <a:buSzTx/>
                <a:buFont typeface="Oldrichium ITC Std Light" panose="02000503060000020004" pitchFamily="2" charset="0"/>
                <a:buChar char="–"/>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Blocked</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 Lose your chance, forced to find a new way</a:t>
              </a:r>
            </a:p>
            <a:p>
              <a:pPr marL="144000" marR="0" lvl="0" indent="-144000" algn="l" defTabSz="457200" rtl="0" eaLnBrk="1" fontAlgn="auto" latinLnBrk="0" hangingPunct="1">
                <a:lnSpc>
                  <a:spcPct val="100000"/>
                </a:lnSpc>
                <a:spcBef>
                  <a:spcPts val="0"/>
                </a:spcBef>
                <a:spcAft>
                  <a:spcPts val="100"/>
                </a:spcAft>
                <a:buClrTx/>
                <a:buSzTx/>
                <a:buFont typeface="Oldrichium ITC Std Light" panose="02000503060000020004" pitchFamily="2" charset="0"/>
                <a:buChar char="–"/>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Complication</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  An uncertain, undesirable, or awkward position</a:t>
              </a:r>
            </a:p>
            <a:p>
              <a:pPr marL="144000" marR="0" lvl="0" indent="-144000" algn="l" defTabSz="457200" rtl="0" eaLnBrk="1" fontAlgn="auto" latinLnBrk="0" hangingPunct="1">
                <a:lnSpc>
                  <a:spcPct val="100000"/>
                </a:lnSpc>
                <a:spcBef>
                  <a:spcPts val="0"/>
                </a:spcBef>
                <a:spcAft>
                  <a:spcPts val="100"/>
                </a:spcAft>
                <a:buClrTx/>
                <a:buSzTx/>
                <a:buFont typeface="Oldrichium ITC Std Light" panose="02000503060000020004" pitchFamily="2" charset="0"/>
                <a:buChar char="–"/>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Exposure</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 Someone begins to pay attention to the Heroes, finds something hidden, or reveals they know something hidden</a:t>
              </a:r>
            </a:p>
            <a:p>
              <a:pPr marL="144000" marR="0" lvl="0" indent="-144000" algn="l" defTabSz="457200" rtl="0" eaLnBrk="1" fontAlgn="auto" latinLnBrk="0" hangingPunct="1">
                <a:lnSpc>
                  <a:spcPct val="100000"/>
                </a:lnSpc>
                <a:spcBef>
                  <a:spcPts val="0"/>
                </a:spcBef>
                <a:spcAft>
                  <a:spcPts val="100"/>
                </a:spcAft>
                <a:buClrTx/>
                <a:buSzTx/>
                <a:buFont typeface="Oldrichium ITC Std Light" panose="02000503060000020004" pitchFamily="2" charset="0"/>
                <a:buChar char="–"/>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Ill Tidings</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 Consequences affect the world around the Heroes.</a:t>
              </a:r>
            </a:p>
            <a:p>
              <a:pPr marL="144000" marR="0" lvl="0" indent="-144000" algn="l" defTabSz="457200" rtl="0" eaLnBrk="1" fontAlgn="auto" latinLnBrk="0" hangingPunct="1">
                <a:lnSpc>
                  <a:spcPct val="100000"/>
                </a:lnSpc>
                <a:spcBef>
                  <a:spcPts val="0"/>
                </a:spcBef>
                <a:spcAft>
                  <a:spcPts val="100"/>
                </a:spcAft>
                <a:buClrTx/>
                <a:buSzTx/>
                <a:buFont typeface="Oldrichium ITC Std Light" panose="02000503060000020004" pitchFamily="2" charset="0"/>
                <a:buChar char="–"/>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New Challenge</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 A new unexpected obstacle or threat appears</a:t>
              </a:r>
            </a:p>
            <a:p>
              <a:pPr marL="144000" marR="0" lvl="0" indent="-144000" algn="l" defTabSz="457200" rtl="0" eaLnBrk="1" fontAlgn="auto" latinLnBrk="0" hangingPunct="1">
                <a:lnSpc>
                  <a:spcPct val="100000"/>
                </a:lnSpc>
                <a:spcBef>
                  <a:spcPts val="0"/>
                </a:spcBef>
                <a:spcAft>
                  <a:spcPts val="600"/>
                </a:spcAft>
                <a:buClrTx/>
                <a:buSzTx/>
                <a:buFont typeface="Oldrichium ITC Std Light" panose="02000503060000020004" pitchFamily="2" charset="0"/>
                <a:buChar char="–"/>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Yes, but… </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(when they achieve Success). The Heroes success is partial, conditional, or delayed</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Negative Effects </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(negative tags or statuses):</a:t>
              </a:r>
            </a:p>
            <a:p>
              <a:pPr marL="144000" marR="0" lvl="1" indent="-144000" algn="l" defTabSz="457200" rtl="0" eaLnBrk="1" fontAlgn="auto" latinLnBrk="0" hangingPunct="1">
                <a:lnSpc>
                  <a:spcPct val="100000"/>
                </a:lnSpc>
                <a:spcBef>
                  <a:spcPts val="0"/>
                </a:spcBef>
                <a:spcAft>
                  <a:spcPts val="0"/>
                </a:spcAft>
                <a:buClrTx/>
                <a:buSzTx/>
                <a:buFont typeface="Oldrichium ITC Std Light" panose="02000503060000020004" pitchFamily="2" charset="0"/>
                <a:buChar char="–"/>
                <a:tabLst/>
                <a:defRPr/>
              </a:pP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Give the Heroes a negative tag or status</a:t>
              </a:r>
            </a:p>
            <a:p>
              <a:pPr marL="144000" marR="0" lvl="1" indent="-144000" algn="l" defTabSz="457200" rtl="0" eaLnBrk="1" fontAlgn="auto" latinLnBrk="0" hangingPunct="1">
                <a:lnSpc>
                  <a:spcPct val="100000"/>
                </a:lnSpc>
                <a:spcBef>
                  <a:spcPts val="0"/>
                </a:spcBef>
                <a:spcAft>
                  <a:spcPts val="0"/>
                </a:spcAft>
                <a:buClrTx/>
                <a:buSzTx/>
                <a:buFont typeface="Oldrichium ITC Std Light" panose="02000503060000020004" pitchFamily="2" charset="0"/>
                <a:buChar char="–"/>
                <a:tabLst/>
                <a:defRPr/>
              </a:pP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Give a Challenge a positive tag or status</a:t>
              </a:r>
            </a:p>
            <a:p>
              <a:pPr marL="144000" marR="0" lvl="1" indent="-144000" algn="l" defTabSz="457200" rtl="0" eaLnBrk="1" fontAlgn="auto" latinLnBrk="0" hangingPunct="1">
                <a:lnSpc>
                  <a:spcPct val="100000"/>
                </a:lnSpc>
                <a:spcBef>
                  <a:spcPts val="0"/>
                </a:spcBef>
                <a:spcAft>
                  <a:spcPts val="0"/>
                </a:spcAft>
                <a:buClrTx/>
                <a:buSzTx/>
                <a:buFont typeface="Oldrichium ITC Std Light" panose="02000503060000020004" pitchFamily="2" charset="0"/>
                <a:buChar char="–"/>
                <a:tabLst/>
                <a:defRPr/>
              </a:pP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Scratch a Hero’s tag, or reduce a positive status</a:t>
              </a:r>
            </a:p>
            <a:p>
              <a:pPr marL="144000" marR="0" lvl="1" indent="-144000" algn="l" defTabSz="457200" rtl="0" eaLnBrk="1" fontAlgn="auto" latinLnBrk="0" hangingPunct="1">
                <a:lnSpc>
                  <a:spcPct val="100000"/>
                </a:lnSpc>
                <a:spcBef>
                  <a:spcPts val="0"/>
                </a:spcBef>
                <a:spcAft>
                  <a:spcPts val="0"/>
                </a:spcAft>
                <a:buClrTx/>
                <a:buSzTx/>
                <a:buFont typeface="Oldrichium ITC Std Light" panose="02000503060000020004" pitchFamily="2" charset="0"/>
                <a:buChar char="–"/>
                <a:tabLst/>
                <a:defRPr/>
              </a:pP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Scratch a negative tag, or reduce a negative status on a Challenge</a:t>
              </a:r>
            </a:p>
            <a:p>
              <a:pPr marL="144000" marR="0" lvl="1" indent="-144000" algn="l" defTabSz="457200" rtl="0" eaLnBrk="1" fontAlgn="auto" latinLnBrk="0" hangingPunct="1">
                <a:lnSpc>
                  <a:spcPct val="100000"/>
                </a:lnSpc>
                <a:spcBef>
                  <a:spcPts val="0"/>
                </a:spcBef>
                <a:spcAft>
                  <a:spcPts val="300"/>
                </a:spcAft>
                <a:buClrTx/>
                <a:buSzTx/>
                <a:buFont typeface="Oldrichium ITC Std Light" panose="02000503060000020004" pitchFamily="2" charset="0"/>
                <a:buChar char="–"/>
                <a:tabLst/>
                <a:defRPr/>
              </a:pP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Advance or set back a process status</a:t>
              </a:r>
            </a:p>
          </p:txBody>
        </p:sp>
      </p:grpSp>
    </p:spTree>
    <p:extLst>
      <p:ext uri="{BB962C8B-B14F-4D97-AF65-F5344CB8AC3E}">
        <p14:creationId xmlns:p14="http://schemas.microsoft.com/office/powerpoint/2010/main" val="277036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5CCA49C3-9A2F-02D5-CCD9-83516EA4CDB9}"/>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D7D38E74-C208-60A8-82C7-17F99072F09B}"/>
              </a:ext>
            </a:extLst>
          </p:cNvPr>
          <p:cNvGrpSpPr/>
          <p:nvPr/>
        </p:nvGrpSpPr>
        <p:grpSpPr>
          <a:xfrm rot="5400000">
            <a:off x="6455422" y="3262995"/>
            <a:ext cx="3733858" cy="2820549"/>
            <a:chOff x="6387818" y="4994785"/>
            <a:chExt cx="3331313" cy="2897569"/>
          </a:xfrm>
        </p:grpSpPr>
        <p:sp>
          <p:nvSpPr>
            <p:cNvPr id="2" name="Freeform: Shape 1" descr="Full frame shot of blank aged paper">
              <a:extLst>
                <a:ext uri="{FF2B5EF4-FFF2-40B4-BE49-F238E27FC236}">
                  <a16:creationId xmlns:a16="http://schemas.microsoft.com/office/drawing/2014/main" id="{82FE3346-089B-DB37-E883-3E9B1F336857}"/>
                </a:ext>
              </a:extLst>
            </p:cNvPr>
            <p:cNvSpPr/>
            <p:nvPr/>
          </p:nvSpPr>
          <p:spPr>
            <a:xfrm rot="5400000">
              <a:off x="6607404" y="4780623"/>
              <a:ext cx="2897566" cy="3325889"/>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000000"/>
            </a:solidFill>
            <a:ln>
              <a:noFill/>
            </a:ln>
            <a:effectLst>
              <a:outerShdw blurRad="88900" sx="101000" sy="101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 name="Freeform: Shape 2" descr="Full frame shot of blank aged paper">
              <a:extLst>
                <a:ext uri="{FF2B5EF4-FFF2-40B4-BE49-F238E27FC236}">
                  <a16:creationId xmlns:a16="http://schemas.microsoft.com/office/drawing/2014/main" id="{6E9E3816-7E9F-7DC0-165A-158024891160}"/>
                </a:ext>
              </a:extLst>
            </p:cNvPr>
            <p:cNvSpPr/>
            <p:nvPr/>
          </p:nvSpPr>
          <p:spPr>
            <a:xfrm rot="5400000">
              <a:off x="6601980" y="4780627"/>
              <a:ext cx="2897565" cy="3325889"/>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
        <p:nvSpPr>
          <p:cNvPr id="4" name="TextBox 3">
            <a:extLst>
              <a:ext uri="{FF2B5EF4-FFF2-40B4-BE49-F238E27FC236}">
                <a16:creationId xmlns:a16="http://schemas.microsoft.com/office/drawing/2014/main" id="{207026AC-646E-E0BB-9548-C47FAB07F187}"/>
              </a:ext>
            </a:extLst>
          </p:cNvPr>
          <p:cNvSpPr txBox="1"/>
          <p:nvPr/>
        </p:nvSpPr>
        <p:spPr>
          <a:xfrm>
            <a:off x="7090305" y="128161"/>
            <a:ext cx="2526292" cy="2577629"/>
          </a:xfrm>
          <a:prstGeom prst="rect">
            <a:avLst/>
          </a:prstGeom>
          <a:noFill/>
        </p:spPr>
        <p:txBody>
          <a:bodyPr wrap="square" rtlCol="0">
            <a:spAutoFit/>
          </a:bodyPr>
          <a:lstStyle/>
          <a:p>
            <a:r>
              <a:rPr lang="en-AU" sz="1400" b="1" dirty="0">
                <a:solidFill>
                  <a:schemeClr val="accent2">
                    <a:lumMod val="50000"/>
                  </a:schemeClr>
                </a:solidFill>
                <a:latin typeface="Oldrichium ITC Std" panose="02000503060000020004" pitchFamily="50" charset="0"/>
              </a:rPr>
              <a:t>A Traveller’s Concerns</a:t>
            </a:r>
          </a:p>
          <a:p>
            <a:pPr marL="88900" indent="-88900"/>
            <a:r>
              <a:rPr lang="en-AU" sz="900" b="1" dirty="0">
                <a:latin typeface="Oldrichium ITC Std Light" panose="02000503060000020004" pitchFamily="50" charset="0"/>
              </a:rPr>
              <a:t>Facing Dangers. </a:t>
            </a:r>
            <a:r>
              <a:rPr lang="en-AU" sz="900" dirty="0">
                <a:latin typeface="Oldrichium ITC Std Light" panose="02000503060000020004" pitchFamily="50" charset="0"/>
              </a:rPr>
              <a:t>Battle, Study your Foe, Wild Beasts, Equipping yourself, Healing, Setting a Trap, Chasing your Quarry, Retreat </a:t>
            </a:r>
          </a:p>
          <a:p>
            <a:pPr marL="88900" indent="-88900">
              <a:spcBef>
                <a:spcPts val="300"/>
              </a:spcBef>
            </a:pPr>
            <a:r>
              <a:rPr lang="en-AU" sz="900" b="1" dirty="0">
                <a:latin typeface="Oldrichium ITC Std Light" panose="02000503060000020004" pitchFamily="50" charset="0"/>
              </a:rPr>
              <a:t>At Camp. </a:t>
            </a:r>
            <a:r>
              <a:rPr lang="en-AU" sz="900" dirty="0">
                <a:latin typeface="Oldrichium ITC Std Light" panose="02000503060000020004" pitchFamily="50" charset="0"/>
              </a:rPr>
              <a:t>Choosing a Campsite, Cooking, Conversations, Foraging &amp; Hunting,  Stand Watch, Repair</a:t>
            </a:r>
          </a:p>
          <a:p>
            <a:pPr marL="88900" indent="-88900">
              <a:spcBef>
                <a:spcPts val="300"/>
              </a:spcBef>
            </a:pPr>
            <a:r>
              <a:rPr lang="en-AU" sz="900" b="1" dirty="0">
                <a:latin typeface="Oldrichium ITC Std Light" panose="02000503060000020004" pitchFamily="50" charset="0"/>
              </a:rPr>
              <a:t>On The Trail. </a:t>
            </a:r>
            <a:r>
              <a:rPr lang="en-AU" sz="900" dirty="0">
                <a:latin typeface="Oldrichium ITC Std Light" panose="02000503060000020004" pitchFamily="50" charset="0"/>
              </a:rPr>
              <a:t>Weather, Scouting, Overcome Obstacles, Navigating, Riding, Road And River Travel</a:t>
            </a:r>
          </a:p>
          <a:p>
            <a:pPr marL="88900" indent="-88900">
              <a:spcBef>
                <a:spcPts val="300"/>
              </a:spcBef>
            </a:pPr>
            <a:r>
              <a:rPr lang="en-AU" sz="900" b="1" dirty="0">
                <a:latin typeface="Oldrichium ITC Std Light" panose="02000503060000020004" pitchFamily="50" charset="0"/>
              </a:rPr>
              <a:t>Inspecting The Scene. </a:t>
            </a:r>
            <a:r>
              <a:rPr lang="en-AU" sz="900" dirty="0">
                <a:latin typeface="Oldrichium ITC Std Light" panose="02000503060000020004" pitchFamily="50" charset="0"/>
              </a:rPr>
              <a:t>Investigate,  Avoid Traps, Gather Information</a:t>
            </a:r>
          </a:p>
          <a:p>
            <a:pPr marL="88900" indent="-88900">
              <a:spcBef>
                <a:spcPts val="300"/>
              </a:spcBef>
            </a:pPr>
            <a:r>
              <a:rPr lang="en-AU" sz="900" b="1" dirty="0">
                <a:latin typeface="Oldrichium ITC Std Light" panose="02000503060000020004" pitchFamily="50" charset="0"/>
              </a:rPr>
              <a:t>Crafting Items. </a:t>
            </a:r>
            <a:r>
              <a:rPr lang="en-AU" sz="900" dirty="0">
                <a:latin typeface="Oldrichium ITC Std Light" panose="02000503060000020004" pitchFamily="50" charset="0"/>
              </a:rPr>
              <a:t>Herbalism, Medicine, Crafting</a:t>
            </a:r>
          </a:p>
          <a:p>
            <a:pPr marL="88900" indent="-88900">
              <a:spcBef>
                <a:spcPts val="300"/>
              </a:spcBef>
            </a:pPr>
            <a:r>
              <a:rPr lang="en-AU" sz="900" b="1" dirty="0">
                <a:latin typeface="Oldrichium ITC Std Light" panose="02000503060000020004" pitchFamily="50" charset="0"/>
              </a:rPr>
              <a:t>Conversation. </a:t>
            </a:r>
            <a:r>
              <a:rPr lang="en-AU" sz="900" dirty="0">
                <a:latin typeface="Oldrichium ITC Std Light" panose="02000503060000020004" pitchFamily="50" charset="0"/>
              </a:rPr>
              <a:t>Your Relationships, Buying And Selling, Negotiations, Present Yourself, Discern Intentions</a:t>
            </a:r>
          </a:p>
        </p:txBody>
      </p:sp>
      <p:graphicFrame>
        <p:nvGraphicFramePr>
          <p:cNvPr id="7" name="Table 6">
            <a:extLst>
              <a:ext uri="{FF2B5EF4-FFF2-40B4-BE49-F238E27FC236}">
                <a16:creationId xmlns:a16="http://schemas.microsoft.com/office/drawing/2014/main" id="{F098900C-4D5A-F157-8150-EC1163319AA7}"/>
              </a:ext>
            </a:extLst>
          </p:cNvPr>
          <p:cNvGraphicFramePr>
            <a:graphicFrameLocks noGrp="1"/>
          </p:cNvGraphicFramePr>
          <p:nvPr>
            <p:extLst>
              <p:ext uri="{D42A27DB-BD31-4B8C-83A1-F6EECF244321}">
                <p14:modId xmlns:p14="http://schemas.microsoft.com/office/powerpoint/2010/main" val="504470604"/>
              </p:ext>
            </p:extLst>
          </p:nvPr>
        </p:nvGraphicFramePr>
        <p:xfrm>
          <a:off x="7170426" y="4241427"/>
          <a:ext cx="2466364" cy="2164080"/>
        </p:xfrm>
        <a:graphic>
          <a:graphicData uri="http://schemas.openxmlformats.org/drawingml/2006/table">
            <a:tbl>
              <a:tblPr firstRow="1" bandRow="1"/>
              <a:tblGrid>
                <a:gridCol w="1279220">
                  <a:extLst>
                    <a:ext uri="{9D8B030D-6E8A-4147-A177-3AD203B41FA5}">
                      <a16:colId xmlns:a16="http://schemas.microsoft.com/office/drawing/2014/main" val="2411761025"/>
                    </a:ext>
                  </a:extLst>
                </a:gridCol>
                <a:gridCol w="1187144">
                  <a:extLst>
                    <a:ext uri="{9D8B030D-6E8A-4147-A177-3AD203B41FA5}">
                      <a16:colId xmlns:a16="http://schemas.microsoft.com/office/drawing/2014/main" val="231064233"/>
                    </a:ext>
                  </a:extLst>
                </a:gridCol>
              </a:tblGrid>
              <a:tr h="0">
                <a:tc>
                  <a:txBody>
                    <a:bodyPr/>
                    <a:lstStyle/>
                    <a:p>
                      <a:r>
                        <a:rPr lang="en-AU" sz="1000" b="1" dirty="0">
                          <a:solidFill>
                            <a:srgbClr val="AE4612"/>
                          </a:solidFill>
                          <a:latin typeface="Oldrichium ITC Std" panose="02000503060000020004" pitchFamily="50" charset="0"/>
                        </a:rPr>
                        <a:t>Sacrifice</a:t>
                      </a:r>
                    </a:p>
                  </a:txBody>
                  <a:tcPr anchor="ctr">
                    <a:lnL w="12700" cmpd="sng">
                      <a:noFill/>
                      <a:prstDash val="solid"/>
                    </a:lnL>
                    <a:lnR w="12700" cmpd="sng">
                      <a:noFill/>
                      <a:prstDash val="solid"/>
                    </a:lnR>
                    <a:lnT w="12700" cmpd="sng">
                      <a:noFill/>
                      <a:prstDash val="solid"/>
                    </a:lnT>
                    <a:lnB w="28575" cap="flat" cmpd="sng" algn="ctr">
                      <a:solidFill>
                        <a:srgbClr val="65290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1000" b="1" dirty="0">
                          <a:solidFill>
                            <a:srgbClr val="AE4612"/>
                          </a:solidFill>
                          <a:latin typeface="Oldrichium ITC Std" panose="02000503060000020004" pitchFamily="50" charset="0"/>
                        </a:rPr>
                        <a:t>Consequences</a:t>
                      </a:r>
                    </a:p>
                  </a:txBody>
                  <a:tcPr anchor="ctr">
                    <a:lnL w="12700" cmpd="sng">
                      <a:noFill/>
                      <a:prstDash val="solid"/>
                    </a:lnL>
                    <a:lnR w="12700" cmpd="sng">
                      <a:noFill/>
                      <a:prstDash val="solid"/>
                    </a:lnR>
                    <a:lnT w="12700" cmpd="sng">
                      <a:noFill/>
                      <a:prstDash val="solid"/>
                    </a:lnT>
                    <a:lnB w="28575" cap="flat" cmpd="sng" algn="ctr">
                      <a:solidFill>
                        <a:srgbClr val="65290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0996741"/>
                  </a:ext>
                </a:extLst>
              </a:tr>
              <a:tr h="304576">
                <a:tc>
                  <a:txBody>
                    <a:bodyPr/>
                    <a:lstStyle/>
                    <a:p>
                      <a:r>
                        <a:rPr lang="en-AU" sz="900" b="1" dirty="0">
                          <a:solidFill>
                            <a:schemeClr val="bg1"/>
                          </a:solidFill>
                          <a:latin typeface="Oldrichium ITC Std Light" panose="02000703050000020004" pitchFamily="50" charset="0"/>
                        </a:rPr>
                        <a:t>Painful</a:t>
                      </a:r>
                      <a:r>
                        <a:rPr lang="en-AU" sz="900" dirty="0">
                          <a:solidFill>
                            <a:schemeClr val="bg1"/>
                          </a:solidFill>
                          <a:latin typeface="Oldrichium ITC Std Light" panose="02000703050000020004" pitchFamily="50" charset="0"/>
                        </a:rPr>
                        <a:t> </a:t>
                      </a:r>
                    </a:p>
                    <a:p>
                      <a:r>
                        <a:rPr lang="en-AU" sz="900" dirty="0">
                          <a:solidFill>
                            <a:schemeClr val="bg1"/>
                          </a:solidFill>
                          <a:latin typeface="Oldrichium ITC Std Light" panose="02000703050000020004" pitchFamily="50" charset="0"/>
                        </a:rPr>
                        <a:t>(e.g. match Might without being </a:t>
                      </a:r>
                      <a:r>
                        <a:rPr lang="en-AU" sz="900" dirty="0" err="1">
                          <a:solidFill>
                            <a:schemeClr val="bg1"/>
                          </a:solidFill>
                          <a:latin typeface="Oldrichium ITC Std Light" panose="02000703050000020004" pitchFamily="50" charset="0"/>
                        </a:rPr>
                        <a:t>Imperiled</a:t>
                      </a:r>
                      <a:r>
                        <a:rPr lang="en-AU" sz="900" dirty="0">
                          <a:solidFill>
                            <a:schemeClr val="bg1"/>
                          </a:solidFill>
                          <a:latin typeface="Oldrichium ITC Std Light" panose="02000703050000020004" pitchFamily="50" charset="0"/>
                        </a:rPr>
                        <a:t>)</a:t>
                      </a:r>
                    </a:p>
                  </a:txBody>
                  <a:tcPr anchor="ctr">
                    <a:lnL w="12700" cmpd="sng">
                      <a:noFill/>
                      <a:prstDash val="solid"/>
                    </a:lnL>
                    <a:lnR w="12700" cmpd="sng">
                      <a:noFill/>
                      <a:prstDash val="solid"/>
                    </a:lnR>
                    <a:lnT w="28575" cap="flat" cmpd="sng" algn="ctr">
                      <a:solidFill>
                        <a:srgbClr val="65290B"/>
                      </a:solidFill>
                      <a:prstDash val="solid"/>
                      <a:round/>
                      <a:headEnd type="none" w="med" len="med"/>
                      <a:tailEnd type="none" w="med" len="med"/>
                    </a:lnT>
                    <a:lnB w="28575" cap="flat" cmpd="sng" algn="ctr">
                      <a:solidFill>
                        <a:srgbClr val="65290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900" dirty="0">
                          <a:solidFill>
                            <a:schemeClr val="bg1"/>
                          </a:solidFill>
                          <a:latin typeface="Oldrichium ITC Std Light" panose="02000703050000020004" pitchFamily="50" charset="0"/>
                        </a:rPr>
                        <a:t>Scratch all tags in a Theme (or one on a 10+)</a:t>
                      </a:r>
                    </a:p>
                  </a:txBody>
                  <a:tcPr anchor="ctr">
                    <a:lnL w="12700" cmpd="sng">
                      <a:noFill/>
                      <a:prstDash val="solid"/>
                    </a:lnL>
                    <a:lnR w="12700" cmpd="sng">
                      <a:noFill/>
                      <a:prstDash val="solid"/>
                    </a:lnR>
                    <a:lnT w="28575" cap="flat" cmpd="sng" algn="ctr">
                      <a:solidFill>
                        <a:srgbClr val="65290B"/>
                      </a:solidFill>
                      <a:prstDash val="solid"/>
                      <a:round/>
                      <a:headEnd type="none" w="med" len="med"/>
                      <a:tailEnd type="none" w="med" len="med"/>
                    </a:lnT>
                    <a:lnB w="28575" cap="flat" cmpd="sng" algn="ctr">
                      <a:solidFill>
                        <a:srgbClr val="65290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024847"/>
                  </a:ext>
                </a:extLst>
              </a:tr>
              <a:tr h="303593">
                <a:tc>
                  <a:txBody>
                    <a:bodyPr/>
                    <a:lstStyle/>
                    <a:p>
                      <a:r>
                        <a:rPr lang="en-AU" sz="900" b="1" dirty="0">
                          <a:solidFill>
                            <a:schemeClr val="bg1"/>
                          </a:solidFill>
                          <a:latin typeface="Oldrichium ITC Std Light" panose="02000703050000020004" pitchFamily="50" charset="0"/>
                        </a:rPr>
                        <a:t>Scarring</a:t>
                      </a:r>
                      <a:r>
                        <a:rPr lang="en-AU" sz="900" dirty="0">
                          <a:solidFill>
                            <a:schemeClr val="bg1"/>
                          </a:solidFill>
                          <a:latin typeface="Oldrichium ITC Std Light" panose="02000703050000020004" pitchFamily="50" charset="0"/>
                        </a:rPr>
                        <a:t> </a:t>
                      </a:r>
                    </a:p>
                    <a:p>
                      <a:r>
                        <a:rPr lang="en-AU" sz="900" dirty="0">
                          <a:solidFill>
                            <a:schemeClr val="bg1"/>
                          </a:solidFill>
                          <a:latin typeface="Oldrichium ITC Std Light" panose="02000703050000020004" pitchFamily="50" charset="0"/>
                        </a:rPr>
                        <a:t>(e.g. match Might without being Extremely </a:t>
                      </a:r>
                      <a:r>
                        <a:rPr lang="en-AU" sz="900" dirty="0" err="1">
                          <a:solidFill>
                            <a:schemeClr val="bg1"/>
                          </a:solidFill>
                          <a:latin typeface="Oldrichium ITC Std Light" panose="02000703050000020004" pitchFamily="50" charset="0"/>
                        </a:rPr>
                        <a:t>Imperiled</a:t>
                      </a:r>
                      <a:r>
                        <a:rPr lang="en-AU" sz="900" dirty="0">
                          <a:solidFill>
                            <a:schemeClr val="bg1"/>
                          </a:solidFill>
                          <a:latin typeface="Oldrichium ITC Std Light" panose="02000703050000020004" pitchFamily="50" charset="0"/>
                        </a:rPr>
                        <a:t>)</a:t>
                      </a:r>
                    </a:p>
                  </a:txBody>
                  <a:tcPr anchor="ctr">
                    <a:lnL w="12700" cmpd="sng">
                      <a:noFill/>
                      <a:prstDash val="solid"/>
                    </a:lnL>
                    <a:lnR w="12700" cmpd="sng">
                      <a:noFill/>
                      <a:prstDash val="solid"/>
                    </a:lnR>
                    <a:lnT w="28575" cap="flat" cmpd="sng" algn="ctr">
                      <a:solidFill>
                        <a:srgbClr val="65290B"/>
                      </a:solidFill>
                      <a:prstDash val="solid"/>
                      <a:round/>
                      <a:headEnd type="none" w="med" len="med"/>
                      <a:tailEnd type="none" w="med" len="med"/>
                    </a:lnT>
                    <a:lnB w="28575" cap="flat" cmpd="sng" algn="ctr">
                      <a:solidFill>
                        <a:srgbClr val="65290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900" dirty="0">
                          <a:solidFill>
                            <a:schemeClr val="bg1"/>
                          </a:solidFill>
                          <a:latin typeface="Oldrichium ITC Std Light" panose="02000703050000020004" pitchFamily="50" charset="0"/>
                        </a:rPr>
                        <a:t>Replace a relevant Theme</a:t>
                      </a:r>
                    </a:p>
                  </a:txBody>
                  <a:tcPr anchor="ctr">
                    <a:lnL w="12700" cmpd="sng">
                      <a:noFill/>
                      <a:prstDash val="solid"/>
                    </a:lnL>
                    <a:lnR w="12700" cmpd="sng">
                      <a:noFill/>
                      <a:prstDash val="solid"/>
                    </a:lnR>
                    <a:lnT w="28575" cap="flat" cmpd="sng" algn="ctr">
                      <a:solidFill>
                        <a:srgbClr val="65290B"/>
                      </a:solidFill>
                      <a:prstDash val="solid"/>
                      <a:round/>
                      <a:headEnd type="none" w="med" len="med"/>
                      <a:tailEnd type="none" w="med" len="med"/>
                    </a:lnT>
                    <a:lnB w="28575" cap="flat" cmpd="sng" algn="ctr">
                      <a:solidFill>
                        <a:srgbClr val="65290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3871429"/>
                  </a:ext>
                </a:extLst>
              </a:tr>
              <a:tr h="194647">
                <a:tc>
                  <a:txBody>
                    <a:bodyPr/>
                    <a:lstStyle/>
                    <a:p>
                      <a:r>
                        <a:rPr lang="en-AU" sz="900" b="1" dirty="0">
                          <a:solidFill>
                            <a:schemeClr val="bg1"/>
                          </a:solidFill>
                          <a:latin typeface="Oldrichium ITC Std Light" panose="02000703050000020004" pitchFamily="50" charset="0"/>
                        </a:rPr>
                        <a:t>Grave</a:t>
                      </a:r>
                      <a:r>
                        <a:rPr lang="en-AU" sz="900" dirty="0">
                          <a:solidFill>
                            <a:schemeClr val="bg1"/>
                          </a:solidFill>
                          <a:latin typeface="Oldrichium ITC Std Light" panose="02000703050000020004" pitchFamily="50" charset="0"/>
                        </a:rPr>
                        <a:t> </a:t>
                      </a:r>
                    </a:p>
                    <a:p>
                      <a:r>
                        <a:rPr lang="en-AU" sz="900" dirty="0">
                          <a:solidFill>
                            <a:schemeClr val="bg1"/>
                          </a:solidFill>
                          <a:latin typeface="Oldrichium ITC Std Light" panose="02000703050000020004" pitchFamily="50" charset="0"/>
                        </a:rPr>
                        <a:t>(save someone from certain death; achieve the impossible)</a:t>
                      </a:r>
                    </a:p>
                  </a:txBody>
                  <a:tcPr anchor="ctr">
                    <a:lnL w="12700" cmpd="sng">
                      <a:noFill/>
                      <a:prstDash val="solid"/>
                    </a:lnL>
                    <a:lnR w="12700" cmpd="sng">
                      <a:noFill/>
                      <a:prstDash val="solid"/>
                    </a:lnR>
                    <a:lnT w="28575" cap="flat" cmpd="sng" algn="ctr">
                      <a:solidFill>
                        <a:srgbClr val="65290B"/>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AU" sz="900" dirty="0">
                          <a:solidFill>
                            <a:schemeClr val="bg1"/>
                          </a:solidFill>
                          <a:latin typeface="Oldrichium ITC Std Light" panose="02000703050000020004" pitchFamily="50" charset="0"/>
                        </a:rPr>
                        <a:t>Take a tier-6 status without lessening</a:t>
                      </a:r>
                    </a:p>
                  </a:txBody>
                  <a:tcPr anchor="ctr">
                    <a:lnL w="12700" cmpd="sng">
                      <a:noFill/>
                      <a:prstDash val="solid"/>
                    </a:lnL>
                    <a:lnR w="12700" cmpd="sng">
                      <a:noFill/>
                      <a:prstDash val="solid"/>
                    </a:lnR>
                    <a:lnT w="28575" cap="flat" cmpd="sng" algn="ctr">
                      <a:solidFill>
                        <a:srgbClr val="65290B"/>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93435354"/>
                  </a:ext>
                </a:extLst>
              </a:tr>
            </a:tbl>
          </a:graphicData>
        </a:graphic>
      </p:graphicFrame>
      <p:sp>
        <p:nvSpPr>
          <p:cNvPr id="19" name="TextBox 18">
            <a:extLst>
              <a:ext uri="{FF2B5EF4-FFF2-40B4-BE49-F238E27FC236}">
                <a16:creationId xmlns:a16="http://schemas.microsoft.com/office/drawing/2014/main" id="{BDB88351-5A8A-54F6-EA85-A07DDC95795E}"/>
              </a:ext>
            </a:extLst>
          </p:cNvPr>
          <p:cNvSpPr txBox="1"/>
          <p:nvPr/>
        </p:nvSpPr>
        <p:spPr>
          <a:xfrm>
            <a:off x="7150234" y="2887210"/>
            <a:ext cx="2466363" cy="135421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AE4612"/>
                </a:solidFill>
                <a:effectLst/>
                <a:uLnTx/>
                <a:uFillTx/>
                <a:latin typeface="Oldrichium ITC Std" panose="02000503060000020004" pitchFamily="50" charset="0"/>
                <a:ea typeface="+mn-ea"/>
                <a:cs typeface="+mn-cs"/>
              </a:rPr>
              <a:t>SACRIFICES </a:t>
            </a:r>
            <a:r>
              <a:rPr kumimoji="0" lang="en-AU" sz="900" b="1" i="0" u="none" strike="noStrike" kern="1200" cap="none" spc="0" normalizeH="0" baseline="0" noProof="0" dirty="0">
                <a:ln>
                  <a:noFill/>
                </a:ln>
                <a:solidFill>
                  <a:srgbClr val="AE4612"/>
                </a:solidFill>
                <a:effectLst/>
                <a:uLnTx/>
                <a:uFillTx/>
                <a:latin typeface="Oldrichium ITC Std" panose="02000503060000020004" pitchFamily="50" charset="0"/>
                <a:ea typeface="+mn-ea"/>
                <a:cs typeface="+mn-cs"/>
              </a:rPr>
              <a:t>(p159)</a:t>
            </a:r>
            <a:endParaRPr kumimoji="0" lang="en-AU" sz="1000" b="1" i="0" u="none" strike="noStrike" kern="1200" cap="none" spc="0" normalizeH="0" baseline="0" noProof="0" dirty="0">
              <a:ln>
                <a:noFill/>
              </a:ln>
              <a:solidFill>
                <a:srgbClr val="AE4612"/>
              </a:solidFill>
              <a:effectLst/>
              <a:uLnTx/>
              <a:uFillTx/>
              <a:latin typeface="Oldrichium ITC Std" panose="02000503060000020004" pitchFamily="50"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Sometimes, to achieve the extraordinary, a Hero must accept certain Consequences.</a:t>
            </a:r>
          </a:p>
          <a:p>
            <a:pPr marL="90488" marR="0" lvl="0" indent="-904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10+ A Miracle.</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 You Succeed and your Sacrifice is lessened one level</a:t>
            </a:r>
          </a:p>
          <a:p>
            <a:pPr marL="90488" marR="0" lvl="0" indent="-904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7-9 It is Fate. </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You Succeed but pay the price</a:t>
            </a:r>
          </a:p>
          <a:p>
            <a:pPr marL="90488" marR="0" lvl="0" indent="-90488"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900" b="1"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6- It is in Vain. </a:t>
            </a:r>
            <a:r>
              <a:rPr kumimoji="0" lang="en-AU" sz="900" b="0" i="0" u="none" strike="noStrike" kern="1200" cap="none" spc="0" normalizeH="0" baseline="0" noProof="0" dirty="0">
                <a:ln>
                  <a:noFill/>
                </a:ln>
                <a:solidFill>
                  <a:schemeClr val="bg1"/>
                </a:solidFill>
                <a:effectLst/>
                <a:uLnTx/>
                <a:uFillTx/>
                <a:latin typeface="Oldrichium ITC Std Light" panose="02000503060000020004" pitchFamily="50" charset="0"/>
                <a:ea typeface="+mn-ea"/>
                <a:cs typeface="+mn-cs"/>
              </a:rPr>
              <a:t>Your Sacrifice is for nothing. There may be added Ill Tidings</a:t>
            </a:r>
          </a:p>
        </p:txBody>
      </p:sp>
      <p:grpSp>
        <p:nvGrpSpPr>
          <p:cNvPr id="6" name="Group 5">
            <a:extLst>
              <a:ext uri="{FF2B5EF4-FFF2-40B4-BE49-F238E27FC236}">
                <a16:creationId xmlns:a16="http://schemas.microsoft.com/office/drawing/2014/main" id="{61FDCF0A-D8FA-F1B8-05BE-094C6976941B}"/>
              </a:ext>
            </a:extLst>
          </p:cNvPr>
          <p:cNvGrpSpPr/>
          <p:nvPr/>
        </p:nvGrpSpPr>
        <p:grpSpPr>
          <a:xfrm>
            <a:off x="164163" y="128161"/>
            <a:ext cx="3168002" cy="3655623"/>
            <a:chOff x="162974" y="128161"/>
            <a:chExt cx="3096001" cy="3655623"/>
          </a:xfrm>
        </p:grpSpPr>
        <p:grpSp>
          <p:nvGrpSpPr>
            <p:cNvPr id="11" name="Group 10">
              <a:extLst>
                <a:ext uri="{FF2B5EF4-FFF2-40B4-BE49-F238E27FC236}">
                  <a16:creationId xmlns:a16="http://schemas.microsoft.com/office/drawing/2014/main" id="{B8E6FFA5-6792-CA11-5534-3EC78C842FC0}"/>
                </a:ext>
              </a:extLst>
            </p:cNvPr>
            <p:cNvGrpSpPr/>
            <p:nvPr/>
          </p:nvGrpSpPr>
          <p:grpSpPr>
            <a:xfrm>
              <a:off x="162974" y="147784"/>
              <a:ext cx="3096001" cy="3636000"/>
              <a:chOff x="6658527" y="1079252"/>
              <a:chExt cx="2787925" cy="2776793"/>
            </a:xfrm>
            <a:effectLst>
              <a:outerShdw blurRad="76200" sx="101000" sy="101000" algn="ctr" rotWithShape="0">
                <a:prstClr val="black">
                  <a:alpha val="20000"/>
                </a:prstClr>
              </a:outerShdw>
            </a:effectLst>
          </p:grpSpPr>
          <p:sp>
            <p:nvSpPr>
              <p:cNvPr id="14" name="Freeform: Shape 13" descr="Full frame shot of blank aged paper">
                <a:extLst>
                  <a:ext uri="{FF2B5EF4-FFF2-40B4-BE49-F238E27FC236}">
                    <a16:creationId xmlns:a16="http://schemas.microsoft.com/office/drawing/2014/main" id="{CC1CA4DF-4574-48BC-0DDC-7CD86872FE0D}"/>
                  </a:ext>
                </a:extLst>
              </p:cNvPr>
              <p:cNvSpPr/>
              <p:nvPr/>
            </p:nvSpPr>
            <p:spPr>
              <a:xfrm>
                <a:off x="6658528" y="1079252"/>
                <a:ext cx="2787924" cy="2776793"/>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ECE8DC"/>
              </a:solidFill>
              <a:ln w="6350">
                <a:solidFill>
                  <a:srgbClr val="D9D1B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2" name="Freeform: Shape 21" descr="Full frame shot of blank aged paper">
                <a:extLst>
                  <a:ext uri="{FF2B5EF4-FFF2-40B4-BE49-F238E27FC236}">
                    <a16:creationId xmlns:a16="http://schemas.microsoft.com/office/drawing/2014/main" id="{0401BE4C-4C8A-8671-C6AB-C27419044F54}"/>
                  </a:ext>
                </a:extLst>
              </p:cNvPr>
              <p:cNvSpPr/>
              <p:nvPr/>
            </p:nvSpPr>
            <p:spPr>
              <a:xfrm>
                <a:off x="6658527" y="1079252"/>
                <a:ext cx="2787924" cy="2776793"/>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30000"/>
                  <a:extLst>
                    <a:ext uri="{28A0092B-C50C-407E-A947-70E740481C1C}">
                      <a14:useLocalDpi xmlns:a14="http://schemas.microsoft.com/office/drawing/2010/main" val="0"/>
                    </a:ext>
                  </a:extLst>
                </a:blip>
                <a:srcRect/>
                <a:stretch>
                  <a:fillRect/>
                </a:stretch>
              </a:blipFill>
              <a:ln w="6350">
                <a:solidFill>
                  <a:srgbClr val="D9D1B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
          <p:nvSpPr>
            <p:cNvPr id="13" name="TextBox 12">
              <a:extLst>
                <a:ext uri="{FF2B5EF4-FFF2-40B4-BE49-F238E27FC236}">
                  <a16:creationId xmlns:a16="http://schemas.microsoft.com/office/drawing/2014/main" id="{D8EB0206-23EC-E473-BC4B-BC1BF44B148D}"/>
                </a:ext>
              </a:extLst>
            </p:cNvPr>
            <p:cNvSpPr txBox="1"/>
            <p:nvPr/>
          </p:nvSpPr>
          <p:spPr>
            <a:xfrm>
              <a:off x="171974" y="128161"/>
              <a:ext cx="3060000" cy="3600000"/>
            </a:xfrm>
            <a:prstGeom prst="rect">
              <a:avLst/>
            </a:prstGeom>
            <a:noFill/>
          </p:spPr>
          <p:txBody>
            <a:bodyPr wrap="square" tIns="72000">
              <a:spAutoFit/>
            </a:bodyPr>
            <a:lstStyle/>
            <a:p>
              <a:pPr marL="0" marR="0" indent="0" algn="l">
                <a:lnSpc>
                  <a:spcPct val="119000"/>
                </a:lnSpc>
                <a:spcAft>
                  <a:spcPts val="300"/>
                </a:spcAft>
                <a:buNone/>
              </a:pPr>
              <a:r>
                <a:rPr lang="en-US" sz="1400" b="1" kern="1400" dirty="0">
                  <a:ln>
                    <a:noFill/>
                  </a:ln>
                  <a:solidFill>
                    <a:srgbClr val="773819"/>
                  </a:solidFill>
                  <a:effectLst/>
                  <a:latin typeface="Oldrichium ITC Std" panose="02000503060000020004" pitchFamily="2" charset="0"/>
                </a:rPr>
                <a:t>Adjusting Difficulty </a:t>
              </a:r>
              <a:r>
                <a:rPr lang="en-US" sz="1000" b="1" kern="1400" dirty="0">
                  <a:ln>
                    <a:noFill/>
                  </a:ln>
                  <a:solidFill>
                    <a:srgbClr val="773819"/>
                  </a:solidFill>
                  <a:effectLst/>
                  <a:latin typeface="Oldrichium ITC Std" panose="02000503060000020004" pitchFamily="2" charset="0"/>
                </a:rPr>
                <a:t>(v2 p41)</a:t>
              </a:r>
              <a:endParaRPr lang="en-US" sz="1400" b="1" kern="1400" dirty="0">
                <a:ln>
                  <a:noFill/>
                </a:ln>
                <a:solidFill>
                  <a:srgbClr val="773819"/>
                </a:solidFill>
                <a:effectLst/>
                <a:latin typeface="Oldrichium ITC Std" panose="02000503060000020004" pitchFamily="2" charset="0"/>
              </a:endParaRPr>
            </a:p>
            <a:p>
              <a:pPr marR="0" algn="l">
                <a:spcAft>
                  <a:spcPts val="300"/>
                </a:spcAft>
              </a:pPr>
              <a:r>
                <a:rPr lang="en-US" sz="1000" b="1" kern="1200" dirty="0">
                  <a:ln>
                    <a:noFill/>
                  </a:ln>
                  <a:solidFill>
                    <a:srgbClr val="80350E"/>
                  </a:solidFill>
                  <a:effectLst/>
                  <a:latin typeface="Oldrichium ITC Std" panose="02000503060000020004" pitchFamily="2" charset="0"/>
                </a:rPr>
                <a:t>ENCOUNTER DESIGN</a:t>
              </a:r>
              <a:endParaRPr lang="en-US" sz="900" b="1" kern="1200" dirty="0">
                <a:ln>
                  <a:noFill/>
                </a:ln>
                <a:solidFill>
                  <a:srgbClr val="80350E"/>
                </a:solidFill>
                <a:effectLst/>
                <a:latin typeface="Oldrichium ITC Std" panose="02000503060000020004" pitchFamily="2" charset="0"/>
              </a:endParaRPr>
            </a:p>
            <a:p>
              <a:pPr marL="144000" marR="0" indent="-144000" algn="l">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Give your Challenges </a:t>
              </a:r>
              <a:r>
                <a:rPr lang="en-US" sz="900" b="1" kern="1200" dirty="0">
                  <a:ln>
                    <a:noFill/>
                  </a:ln>
                  <a:solidFill>
                    <a:srgbClr val="000000"/>
                  </a:solidFill>
                  <a:effectLst/>
                  <a:latin typeface="Oldrichium ITC Std" panose="02000503060000020004" pitchFamily="2" charset="0"/>
                </a:rPr>
                <a:t>more tags and statuses</a:t>
              </a:r>
            </a:p>
            <a:p>
              <a:pPr marL="144000" marR="0" indent="-144000" algn="l">
                <a:buFont typeface="Oldrichium ITC Std" panose="02000503060000020004" pitchFamily="2" charset="0"/>
                <a:buChar char="–"/>
              </a:pPr>
              <a:r>
                <a:rPr lang="en-US" sz="900" dirty="0">
                  <a:solidFill>
                    <a:srgbClr val="000000"/>
                  </a:solidFill>
                  <a:latin typeface="Oldrichium ITC Std" panose="02000503060000020004" pitchFamily="2" charset="0"/>
                </a:rPr>
                <a:t>Increase your </a:t>
              </a:r>
              <a:r>
                <a:rPr lang="en-US" sz="900" b="1" dirty="0">
                  <a:solidFill>
                    <a:srgbClr val="000000"/>
                  </a:solidFill>
                  <a:latin typeface="Oldrichium ITC Std" panose="02000503060000020004" pitchFamily="2" charset="0"/>
                </a:rPr>
                <a:t>Challenges’ Limits</a:t>
              </a:r>
            </a:p>
            <a:p>
              <a:pPr marL="144000" marR="0" indent="-144000" algn="l">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Present </a:t>
              </a:r>
              <a:r>
                <a:rPr lang="en-US" sz="900" b="1" dirty="0">
                  <a:solidFill>
                    <a:srgbClr val="000000"/>
                  </a:solidFill>
                  <a:latin typeface="Oldrichium ITC Std" panose="02000503060000020004" pitchFamily="2" charset="0"/>
                </a:rPr>
                <a:t>more Challenges</a:t>
              </a:r>
            </a:p>
            <a:p>
              <a:pPr marL="144000" marR="0" indent="-144000" algn="l">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Con</a:t>
              </a:r>
              <a:r>
                <a:rPr lang="en-US" sz="900" dirty="0">
                  <a:solidFill>
                    <a:srgbClr val="000000"/>
                  </a:solidFill>
                  <a:latin typeface="Oldrichium ITC Std" panose="02000503060000020004" pitchFamily="2" charset="0"/>
                </a:rPr>
                <a:t>front the Heroes with Challenges they are </a:t>
              </a:r>
              <a:r>
                <a:rPr lang="en-US" sz="900" b="1" dirty="0">
                  <a:solidFill>
                    <a:srgbClr val="000000"/>
                  </a:solidFill>
                  <a:latin typeface="Oldrichium ITC Std" panose="02000503060000020004" pitchFamily="2" charset="0"/>
                </a:rPr>
                <a:t>unaccustomed </a:t>
              </a:r>
              <a:r>
                <a:rPr lang="en-US" sz="900" dirty="0">
                  <a:solidFill>
                    <a:srgbClr val="000000"/>
                  </a:solidFill>
                  <a:latin typeface="Oldrichium ITC Std" panose="02000503060000020004" pitchFamily="2" charset="0"/>
                </a:rPr>
                <a:t>to</a:t>
              </a:r>
            </a:p>
            <a:p>
              <a:pPr marL="144000" marR="0" indent="-144000" algn="l">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Present </a:t>
              </a:r>
              <a:r>
                <a:rPr lang="en-US" sz="900" b="1" kern="1200" dirty="0" err="1">
                  <a:ln>
                    <a:noFill/>
                  </a:ln>
                  <a:solidFill>
                    <a:srgbClr val="000000"/>
                  </a:solidFill>
                  <a:effectLst/>
                  <a:latin typeface="Oldrichium ITC Std" panose="02000503060000020004" pitchFamily="2" charset="0"/>
                </a:rPr>
                <a:t>Mighter</a:t>
              </a:r>
              <a:r>
                <a:rPr lang="en-US" sz="900" b="1" kern="1200" dirty="0">
                  <a:ln>
                    <a:noFill/>
                  </a:ln>
                  <a:solidFill>
                    <a:srgbClr val="000000"/>
                  </a:solidFill>
                  <a:effectLst/>
                  <a:latin typeface="Oldrichium ITC Std" panose="02000503060000020004" pitchFamily="2" charset="0"/>
                </a:rPr>
                <a:t> Challenges</a:t>
              </a:r>
            </a:p>
            <a:p>
              <a:pPr marL="144000" marR="0" indent="-144000" algn="l">
                <a:spcAft>
                  <a:spcPts val="600"/>
                </a:spcAft>
                <a:buFont typeface="Oldrichium ITC Std" panose="02000503060000020004" pitchFamily="2" charset="0"/>
                <a:buChar char="–"/>
              </a:pPr>
              <a:r>
                <a:rPr lang="en-US" sz="900" dirty="0">
                  <a:solidFill>
                    <a:srgbClr val="000000"/>
                  </a:solidFill>
                  <a:latin typeface="Oldrichium ITC Std" panose="02000503060000020004" pitchFamily="2" charset="0"/>
                </a:rPr>
                <a:t>Create </a:t>
              </a:r>
              <a:r>
                <a:rPr lang="en-US" sz="900" b="1" dirty="0">
                  <a:solidFill>
                    <a:srgbClr val="000000"/>
                  </a:solidFill>
                  <a:latin typeface="Oldrichium ITC Std" panose="02000503060000020004" pitchFamily="2" charset="0"/>
                </a:rPr>
                <a:t>harsher environments </a:t>
              </a:r>
              <a:r>
                <a:rPr lang="en-US" sz="900" dirty="0">
                  <a:solidFill>
                    <a:srgbClr val="000000"/>
                  </a:solidFill>
                  <a:latin typeface="Oldrichium ITC Std" panose="02000503060000020004" pitchFamily="2" charset="0"/>
                </a:rPr>
                <a:t>(as secondary challenge, or as negative effects)</a:t>
              </a:r>
              <a:endParaRPr lang="en-US" sz="900" kern="1200" dirty="0">
                <a:ln>
                  <a:noFill/>
                </a:ln>
                <a:solidFill>
                  <a:srgbClr val="000000"/>
                </a:solidFill>
                <a:effectLst/>
                <a:latin typeface="Oldrichium ITC Std" panose="02000503060000020004" pitchFamily="2" charset="0"/>
              </a:endParaRPr>
            </a:p>
            <a:p>
              <a:pPr marR="0" algn="l">
                <a:spcAft>
                  <a:spcPts val="300"/>
                </a:spcAft>
              </a:pPr>
              <a:r>
                <a:rPr lang="en-US" sz="1000" b="1" kern="1200" dirty="0">
                  <a:ln>
                    <a:noFill/>
                  </a:ln>
                  <a:solidFill>
                    <a:srgbClr val="80350E"/>
                  </a:solidFill>
                  <a:effectLst/>
                  <a:latin typeface="Oldrichium ITC Std" panose="02000503060000020004" pitchFamily="2" charset="0"/>
                </a:rPr>
                <a:t>DURING A SCENE</a:t>
              </a:r>
              <a:endParaRPr lang="en-US" sz="1000" kern="1200" dirty="0">
                <a:ln>
                  <a:noFill/>
                </a:ln>
                <a:solidFill>
                  <a:srgbClr val="80350E"/>
                </a:solidFill>
                <a:effectLst/>
                <a:latin typeface="Oldrichium ITC Std" panose="02000503060000020004" pitchFamily="2" charset="0"/>
              </a:endParaRPr>
            </a:p>
            <a:p>
              <a:pPr marL="144000" marR="0" indent="-144000" algn="l">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Make More Threats </a:t>
              </a:r>
              <a:r>
                <a:rPr lang="en-US" sz="900" kern="1200" dirty="0">
                  <a:ln>
                    <a:noFill/>
                  </a:ln>
                  <a:solidFill>
                    <a:srgbClr val="000000"/>
                  </a:solidFill>
                  <a:effectLst/>
                  <a:latin typeface="Oldrichium ITC Std" panose="02000503060000020004" pitchFamily="2" charset="0"/>
                </a:rPr>
                <a:t>before each Heroes spotlight, forcing them to make difficult choices</a:t>
              </a:r>
              <a:endParaRPr lang="en-US" sz="900" b="1" dirty="0">
                <a:solidFill>
                  <a:srgbClr val="000000"/>
                </a:solidFill>
                <a:latin typeface="Oldrichium ITC Std" panose="02000503060000020004" pitchFamily="2" charset="0"/>
              </a:endParaRPr>
            </a:p>
            <a:p>
              <a:pPr marL="144000" marR="0" indent="-144000" algn="l">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Be stricter </a:t>
              </a:r>
              <a:r>
                <a:rPr lang="en-US" sz="900" kern="1200" dirty="0">
                  <a:ln>
                    <a:noFill/>
                  </a:ln>
                  <a:solidFill>
                    <a:srgbClr val="000000"/>
                  </a:solidFill>
                  <a:effectLst/>
                  <a:latin typeface="Oldrichium ITC Std" panose="02000503060000020004" pitchFamily="2" charset="0"/>
                </a:rPr>
                <a:t>with what tags and statuses you allow as directly helpful.</a:t>
              </a:r>
            </a:p>
            <a:p>
              <a:pPr marL="144000" marR="0" indent="-144000" algn="l">
                <a:buFont typeface="Oldrichium ITC Std" panose="02000503060000020004" pitchFamily="2" charset="0"/>
                <a:buChar char="–"/>
              </a:pPr>
              <a:r>
                <a:rPr lang="en-US" sz="900" dirty="0">
                  <a:solidFill>
                    <a:srgbClr val="000000"/>
                  </a:solidFill>
                  <a:latin typeface="Oldrichium ITC Std" panose="02000503060000020004" pitchFamily="2" charset="0"/>
                </a:rPr>
                <a:t>Deliver </a:t>
              </a:r>
              <a:r>
                <a:rPr lang="en-US" sz="900" b="1" dirty="0">
                  <a:solidFill>
                    <a:srgbClr val="000000"/>
                  </a:solidFill>
                  <a:latin typeface="Oldrichium ITC Std" panose="02000503060000020004" pitchFamily="2" charset="0"/>
                </a:rPr>
                <a:t>heavy-handed Consequences</a:t>
              </a:r>
            </a:p>
            <a:p>
              <a:pPr marL="144000" marR="0" indent="-144000" algn="l">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Use their weakness tags </a:t>
              </a:r>
              <a:r>
                <a:rPr lang="en-US" sz="900" kern="1200" dirty="0">
                  <a:ln>
                    <a:noFill/>
                  </a:ln>
                  <a:solidFill>
                    <a:srgbClr val="000000"/>
                  </a:solidFill>
                  <a:effectLst/>
                  <a:latin typeface="Oldrichium ITC Std" panose="02000503060000020004" pitchFamily="2" charset="0"/>
                </a:rPr>
                <a:t>for Consequences more often</a:t>
              </a:r>
            </a:p>
            <a:p>
              <a:pPr marL="144000" marR="0" indent="-144000" algn="l">
                <a:spcAft>
                  <a:spcPts val="600"/>
                </a:spcAft>
                <a:buFont typeface="Oldrichium ITC Std" panose="02000503060000020004" pitchFamily="2" charset="0"/>
                <a:buChar char="–"/>
              </a:pPr>
              <a:r>
                <a:rPr lang="en-US" sz="900" dirty="0">
                  <a:solidFill>
                    <a:srgbClr val="000000"/>
                  </a:solidFill>
                  <a:latin typeface="Oldrichium ITC Std" panose="02000503060000020004" pitchFamily="2" charset="0"/>
                </a:rPr>
                <a:t>Target their </a:t>
              </a:r>
              <a:r>
                <a:rPr lang="en-US" sz="900" b="1" dirty="0">
                  <a:solidFill>
                    <a:srgbClr val="000000"/>
                  </a:solidFill>
                  <a:latin typeface="Oldrichium ITC Std" panose="02000503060000020004" pitchFamily="2" charset="0"/>
                </a:rPr>
                <a:t>weak spots</a:t>
              </a:r>
              <a:endParaRPr lang="en-US" sz="900" b="1" kern="1200" dirty="0">
                <a:ln>
                  <a:noFill/>
                </a:ln>
                <a:solidFill>
                  <a:srgbClr val="000000"/>
                </a:solidFill>
                <a:effectLst/>
                <a:latin typeface="Oldrichium ITC Std" panose="02000503060000020004" pitchFamily="2" charset="0"/>
              </a:endParaRPr>
            </a:p>
            <a:p>
              <a:pPr marR="0" algn="l">
                <a:spcAft>
                  <a:spcPts val="300"/>
                </a:spcAft>
              </a:pPr>
              <a:r>
                <a:rPr lang="en-US" sz="1000" b="1" kern="1200" dirty="0">
                  <a:ln>
                    <a:noFill/>
                  </a:ln>
                  <a:solidFill>
                    <a:srgbClr val="80350E"/>
                  </a:solidFill>
                  <a:effectLst/>
                  <a:latin typeface="Oldrichium ITC Std" panose="02000503060000020004" pitchFamily="2" charset="0"/>
                </a:rPr>
                <a:t>OPTIONAL RULES</a:t>
              </a:r>
              <a:endParaRPr lang="en-US" sz="1000" kern="1200" dirty="0">
                <a:ln>
                  <a:noFill/>
                </a:ln>
                <a:solidFill>
                  <a:srgbClr val="80350E"/>
                </a:solidFill>
                <a:effectLst/>
                <a:latin typeface="Oldrichium ITC Std" panose="02000503060000020004" pitchFamily="2" charset="0"/>
              </a:endParaRPr>
            </a:p>
            <a:p>
              <a:pPr marL="144000" marR="0" indent="-144000" algn="l">
                <a:buFont typeface="Oldrichium ITC Std" panose="02000503060000020004" pitchFamily="2" charset="0"/>
                <a:buChar char="–"/>
              </a:pPr>
              <a:r>
                <a:rPr lang="en-US" sz="900" dirty="0">
                  <a:solidFill>
                    <a:srgbClr val="000000"/>
                  </a:solidFill>
                  <a:latin typeface="Oldrichium ITC Std" panose="02000503060000020004" pitchFamily="2" charset="0"/>
                </a:rPr>
                <a:t>Rule of </a:t>
              </a:r>
              <a:r>
                <a:rPr lang="en-US" sz="900" b="1" kern="1200" dirty="0">
                  <a:ln>
                    <a:noFill/>
                  </a:ln>
                  <a:solidFill>
                    <a:srgbClr val="000000"/>
                  </a:solidFill>
                  <a:effectLst/>
                  <a:latin typeface="Oldrichium ITC Std" panose="02000503060000020004" pitchFamily="2" charset="0"/>
                </a:rPr>
                <a:t>Maximum 3 Power tags </a:t>
              </a:r>
              <a:r>
                <a:rPr lang="en-US" sz="900" kern="1200" dirty="0">
                  <a:ln>
                    <a:noFill/>
                  </a:ln>
                  <a:solidFill>
                    <a:srgbClr val="000000"/>
                  </a:solidFill>
                  <a:effectLst/>
                  <a:latin typeface="Oldrichium ITC Std" panose="02000503060000020004" pitchFamily="2" charset="0"/>
                </a:rPr>
                <a:t>per roll</a:t>
              </a:r>
            </a:p>
            <a:p>
              <a:pPr marL="144000" marR="0" indent="-144000" algn="l">
                <a:buFont typeface="Oldrichium ITC Std" panose="02000503060000020004" pitchFamily="2" charset="0"/>
                <a:buChar char="–"/>
              </a:pPr>
              <a:r>
                <a:rPr lang="en-US" sz="900" dirty="0">
                  <a:solidFill>
                    <a:srgbClr val="000000"/>
                  </a:solidFill>
                  <a:latin typeface="Oldrichium ITC Std" panose="02000503060000020004" pitchFamily="2" charset="0"/>
                </a:rPr>
                <a:t>Lower the </a:t>
              </a:r>
              <a:r>
                <a:rPr lang="en-US" sz="900" b="1" dirty="0">
                  <a:solidFill>
                    <a:srgbClr val="000000"/>
                  </a:solidFill>
                  <a:latin typeface="Oldrichium ITC Std" panose="02000503060000020004" pitchFamily="2" charset="0"/>
                </a:rPr>
                <a:t>Hero’s Limits</a:t>
              </a:r>
            </a:p>
            <a:p>
              <a:pPr marL="144000" marR="0" indent="-144000" algn="l">
                <a:buFont typeface="Oldrichium ITC Std" panose="02000503060000020004" pitchFamily="2" charset="0"/>
                <a:buChar char="–"/>
              </a:pPr>
              <a:r>
                <a:rPr lang="en-US" sz="900" dirty="0">
                  <a:solidFill>
                    <a:srgbClr val="000000"/>
                  </a:solidFill>
                  <a:latin typeface="Oldrichium ITC Std" panose="02000503060000020004" pitchFamily="2" charset="0"/>
                </a:rPr>
                <a:t>Give them a </a:t>
              </a:r>
              <a:r>
                <a:rPr lang="en-US" sz="900" b="1" dirty="0">
                  <a:solidFill>
                    <a:srgbClr val="000000"/>
                  </a:solidFill>
                  <a:latin typeface="Oldrichium ITC Std" panose="02000503060000020004" pitchFamily="2" charset="0"/>
                </a:rPr>
                <a:t>Companion Story Theme</a:t>
              </a:r>
            </a:p>
          </p:txBody>
        </p:sp>
      </p:grpSp>
      <p:grpSp>
        <p:nvGrpSpPr>
          <p:cNvPr id="5" name="Group 4">
            <a:extLst>
              <a:ext uri="{FF2B5EF4-FFF2-40B4-BE49-F238E27FC236}">
                <a16:creationId xmlns:a16="http://schemas.microsoft.com/office/drawing/2014/main" id="{84E0DE2F-A87F-397A-1D79-6371FE6FB8F8}"/>
              </a:ext>
            </a:extLst>
          </p:cNvPr>
          <p:cNvGrpSpPr/>
          <p:nvPr/>
        </p:nvGrpSpPr>
        <p:grpSpPr>
          <a:xfrm rot="10800000">
            <a:off x="3421495" y="1713042"/>
            <a:ext cx="3668810" cy="4819308"/>
            <a:chOff x="6650423" y="1079253"/>
            <a:chExt cx="2787924" cy="5058736"/>
          </a:xfrm>
          <a:effectLst>
            <a:outerShdw blurRad="38100" sx="101000" sy="101000" algn="ctr" rotWithShape="0">
              <a:prstClr val="black">
                <a:alpha val="20000"/>
              </a:prstClr>
            </a:outerShdw>
          </a:effectLst>
        </p:grpSpPr>
        <p:sp>
          <p:nvSpPr>
            <p:cNvPr id="8" name="Freeform: Shape 7" descr="Full frame shot of blank aged paper">
              <a:extLst>
                <a:ext uri="{FF2B5EF4-FFF2-40B4-BE49-F238E27FC236}">
                  <a16:creationId xmlns:a16="http://schemas.microsoft.com/office/drawing/2014/main" id="{905926F4-474A-CF78-F426-A0DD82CD593B}"/>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FBF9E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9" name="Freeform: Shape 8" descr="Full frame shot of blank aged paper">
              <a:extLst>
                <a:ext uri="{FF2B5EF4-FFF2-40B4-BE49-F238E27FC236}">
                  <a16:creationId xmlns:a16="http://schemas.microsoft.com/office/drawing/2014/main" id="{EFD6AE8E-E514-61F3-7EB6-876DC9929FD7}"/>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0">
              <a:blip r:embed="rId3">
                <a:alphaModFix amt="40000"/>
                <a:extLst>
                  <a:ext uri="{28A0092B-C50C-407E-A947-70E740481C1C}">
                    <a14:useLocalDpi xmlns:a14="http://schemas.microsoft.com/office/drawing/2010/main" val="0"/>
                  </a:ext>
                </a:extLst>
              </a:blip>
              <a:srcRect/>
              <a:tile tx="0" ty="0" sx="65000" sy="85000" flip="x" algn="tl"/>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
        <p:nvSpPr>
          <p:cNvPr id="10" name="TextBox 9">
            <a:extLst>
              <a:ext uri="{FF2B5EF4-FFF2-40B4-BE49-F238E27FC236}">
                <a16:creationId xmlns:a16="http://schemas.microsoft.com/office/drawing/2014/main" id="{4B96546F-5AA0-FB06-AF9A-6AC32259615F}"/>
              </a:ext>
            </a:extLst>
          </p:cNvPr>
          <p:cNvSpPr txBox="1"/>
          <p:nvPr/>
        </p:nvSpPr>
        <p:spPr>
          <a:xfrm>
            <a:off x="3439913" y="128161"/>
            <a:ext cx="3668810" cy="6404189"/>
          </a:xfrm>
          <a:prstGeom prst="rect">
            <a:avLst/>
          </a:prstGeom>
          <a:noFill/>
        </p:spPr>
        <p:txBody>
          <a:bodyPr wrap="square">
            <a:spAutoFit/>
          </a:bodyPr>
          <a:lstStyle/>
          <a:p>
            <a:pPr marL="0" marR="0" indent="0" algn="l">
              <a:lnSpc>
                <a:spcPct val="119000"/>
              </a:lnSpc>
              <a:buNone/>
            </a:pPr>
            <a:r>
              <a:rPr lang="en-US" sz="1400" b="1" kern="1400" dirty="0">
                <a:ln>
                  <a:noFill/>
                </a:ln>
                <a:solidFill>
                  <a:srgbClr val="773819"/>
                </a:solidFill>
                <a:effectLst/>
                <a:latin typeface="Oldrichium ITC Std" panose="02000503060000020004" pitchFamily="2" charset="0"/>
              </a:rPr>
              <a:t>Creating Challenges </a:t>
            </a:r>
            <a:r>
              <a:rPr lang="en-US" sz="1000" b="1" kern="1400" dirty="0">
                <a:ln>
                  <a:noFill/>
                </a:ln>
                <a:solidFill>
                  <a:srgbClr val="773819"/>
                </a:solidFill>
                <a:effectLst/>
                <a:latin typeface="Oldrichium ITC Std" panose="02000503060000020004" pitchFamily="2" charset="0"/>
              </a:rPr>
              <a:t>(v2 p111)</a:t>
            </a:r>
          </a:p>
          <a:p>
            <a:pPr marL="0" marR="0" indent="0" algn="l">
              <a:spcAft>
                <a:spcPts val="300"/>
              </a:spcAft>
              <a:buNone/>
            </a:pPr>
            <a:r>
              <a:rPr lang="en-US" sz="900" kern="1200" dirty="0">
                <a:ln>
                  <a:noFill/>
                </a:ln>
                <a:solidFill>
                  <a:srgbClr val="000000"/>
                </a:solidFill>
                <a:effectLst/>
                <a:latin typeface="Oldrichium ITC Std" panose="02000503060000020004" pitchFamily="2" charset="0"/>
              </a:rPr>
              <a:t>What kind of Challenge is this? Do you even need a challenge?</a:t>
            </a:r>
          </a:p>
          <a:p>
            <a:pPr marL="89992" marR="0" indent="-89992" algn="l">
              <a:spcAft>
                <a:spcPts val="100"/>
              </a:spcAft>
              <a:buNone/>
            </a:pPr>
            <a:r>
              <a:rPr lang="en-US" sz="900" b="1" kern="1200" dirty="0">
                <a:ln>
                  <a:noFill/>
                </a:ln>
                <a:solidFill>
                  <a:srgbClr val="000000"/>
                </a:solidFill>
                <a:effectLst/>
                <a:latin typeface="Oldrichium ITC Std" panose="02000503060000020004" pitchFamily="2" charset="0"/>
              </a:rPr>
              <a:t>The Simple Way. </a:t>
            </a:r>
            <a:r>
              <a:rPr lang="en-US" sz="900" kern="1200" dirty="0">
                <a:ln>
                  <a:noFill/>
                </a:ln>
                <a:solidFill>
                  <a:srgbClr val="000000"/>
                </a:solidFill>
                <a:effectLst/>
                <a:latin typeface="Oldrichium ITC Std" panose="02000503060000020004" pitchFamily="2" charset="0"/>
              </a:rPr>
              <a:t>If it’s a small hurdle that is only briefly addressed, write it in shorthand without a Limit.</a:t>
            </a:r>
          </a:p>
          <a:p>
            <a:pPr marL="89992" marR="0" indent="-89992" algn="l">
              <a:spcAft>
                <a:spcPts val="100"/>
              </a:spcAft>
              <a:buNone/>
            </a:pPr>
            <a:r>
              <a:rPr lang="en-US" sz="900" b="1" kern="1200" dirty="0">
                <a:ln>
                  <a:noFill/>
                </a:ln>
                <a:solidFill>
                  <a:srgbClr val="000000"/>
                </a:solidFill>
                <a:effectLst/>
                <a:latin typeface="Oldrichium ITC Std" panose="02000503060000020004" pitchFamily="2" charset="0"/>
              </a:rPr>
              <a:t>The Quick Way. </a:t>
            </a:r>
            <a:r>
              <a:rPr lang="en-US" sz="900" kern="1200" dirty="0">
                <a:ln>
                  <a:noFill/>
                </a:ln>
                <a:solidFill>
                  <a:srgbClr val="000000"/>
                </a:solidFill>
                <a:effectLst/>
                <a:latin typeface="Oldrichium ITC Std" panose="02000503060000020004" pitchFamily="2" charset="0"/>
              </a:rPr>
              <a:t>If it seems like a Challenge, write out a Threat or two, some Consequences, and a Limit based on how you think it will act in the scene.</a:t>
            </a:r>
          </a:p>
          <a:p>
            <a:pPr marL="89992" marR="0" indent="-89992" algn="l">
              <a:spcAft>
                <a:spcPts val="300"/>
              </a:spcAft>
              <a:buNone/>
            </a:pPr>
            <a:r>
              <a:rPr lang="en-US" sz="900" b="1" kern="1200" dirty="0">
                <a:ln>
                  <a:noFill/>
                </a:ln>
                <a:solidFill>
                  <a:srgbClr val="000000"/>
                </a:solidFill>
                <a:effectLst/>
                <a:latin typeface="Oldrichium ITC Std" panose="02000503060000020004" pitchFamily="2" charset="0"/>
              </a:rPr>
              <a:t>The Detailed Way. </a:t>
            </a:r>
            <a:r>
              <a:rPr lang="en-US" sz="900" kern="1200" dirty="0">
                <a:ln>
                  <a:noFill/>
                </a:ln>
                <a:solidFill>
                  <a:srgbClr val="000000"/>
                </a:solidFill>
                <a:effectLst/>
                <a:latin typeface="Oldrichium ITC Std" panose="02000503060000020004" pitchFamily="2" charset="0"/>
              </a:rPr>
              <a:t>If needed, you can craft a Challenge profile, or Journey Profile. Use the steps below.</a:t>
            </a:r>
          </a:p>
          <a:p>
            <a:pPr marL="89992" marR="0" indent="-89992" algn="l">
              <a:spcAft>
                <a:spcPts val="300"/>
              </a:spcAft>
              <a:buNone/>
            </a:pPr>
            <a:endParaRPr lang="en-US" sz="900" kern="1200" dirty="0">
              <a:ln>
                <a:noFill/>
              </a:ln>
              <a:solidFill>
                <a:srgbClr val="000000"/>
              </a:solidFill>
              <a:effectLst/>
              <a:latin typeface="Oldrichium ITC Std" panose="02000503060000020004" pitchFamily="2" charset="0"/>
            </a:endParaRPr>
          </a:p>
          <a:p>
            <a:pPr marL="144000" marR="0" indent="-144000" algn="l">
              <a:spcAft>
                <a:spcPts val="300"/>
              </a:spcAft>
              <a:buFont typeface="+mj-lt"/>
              <a:buAutoNum type="arabicPeriod"/>
            </a:pPr>
            <a:r>
              <a:rPr lang="en-US" sz="900" b="1" kern="1200" dirty="0">
                <a:ln>
                  <a:noFill/>
                </a:ln>
                <a:solidFill>
                  <a:srgbClr val="000000"/>
                </a:solidFill>
                <a:effectLst/>
                <a:latin typeface="Oldrichium ITC Std" panose="02000503060000020004" pitchFamily="2" charset="0"/>
              </a:rPr>
              <a:t>What is the Role of this Challenge?</a:t>
            </a:r>
            <a:r>
              <a:rPr lang="en-US" sz="900" b="1" kern="1200" dirty="0">
                <a:ln>
                  <a:noFill/>
                </a:ln>
                <a:solidFill>
                  <a:srgbClr val="000000"/>
                </a:solidFill>
                <a:effectLst/>
                <a:latin typeface="Oldrichium ITC Std Light" panose="02000503060000020004" pitchFamily="2" charset="0"/>
              </a:rPr>
              <a:t> </a:t>
            </a:r>
            <a:r>
              <a:rPr lang="en-US" sz="900" kern="1200" dirty="0">
                <a:ln>
                  <a:noFill/>
                </a:ln>
                <a:solidFill>
                  <a:srgbClr val="000000"/>
                </a:solidFill>
                <a:effectLst/>
                <a:latin typeface="Oldrichium ITC Std" panose="02000503060000020004" pitchFamily="2" charset="0"/>
              </a:rPr>
              <a:t>How will it serve the scene? </a:t>
            </a:r>
          </a:p>
          <a:p>
            <a:pPr marL="216000" marR="0" indent="-144000" algn="l">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Challenges: </a:t>
            </a:r>
            <a:r>
              <a:rPr lang="en-US" sz="900" kern="1200" dirty="0">
                <a:ln>
                  <a:noFill/>
                </a:ln>
                <a:solidFill>
                  <a:srgbClr val="000000"/>
                </a:solidFill>
                <a:effectLst/>
                <a:latin typeface="Oldrichium ITC Std" panose="02000503060000020004" pitchFamily="2" charset="0"/>
              </a:rPr>
              <a:t>Aggressor, Charge, Countdown, Influence, Mystery, Obstacle, Pursuer, Quarry, Sapper, Support, Watcher</a:t>
            </a:r>
          </a:p>
          <a:p>
            <a:pPr marL="216000" marR="0" indent="-144000" algn="l">
              <a:spcAft>
                <a:spcPts val="300"/>
              </a:spcAft>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Journeys: </a:t>
            </a:r>
            <a:r>
              <a:rPr lang="en-US" sz="900" kern="1200" dirty="0">
                <a:ln>
                  <a:noFill/>
                </a:ln>
                <a:solidFill>
                  <a:srgbClr val="000000"/>
                </a:solidFill>
                <a:effectLst/>
                <a:latin typeface="Oldrichium ITC Std" panose="02000503060000020004" pitchFamily="2" charset="0"/>
              </a:rPr>
              <a:t>Landscape, Undertaking, Occasion </a:t>
            </a:r>
          </a:p>
          <a:p>
            <a:pPr marL="144000" indent="-144000">
              <a:spcAft>
                <a:spcPts val="300"/>
              </a:spcAft>
              <a:buFont typeface="+mj-lt"/>
              <a:buAutoNum type="arabicPeriod" startAt="2"/>
            </a:pPr>
            <a:r>
              <a:rPr lang="en-US" sz="900" b="1" kern="1200" dirty="0">
                <a:ln>
                  <a:noFill/>
                </a:ln>
                <a:solidFill>
                  <a:srgbClr val="000000"/>
                </a:solidFill>
                <a:effectLst/>
                <a:latin typeface="Oldrichium ITC Std" panose="02000503060000020004" pitchFamily="2" charset="0"/>
              </a:rPr>
              <a:t>How can this Challenge be overcome?</a:t>
            </a:r>
            <a:r>
              <a:rPr lang="en-US" sz="900" b="1" kern="1200" dirty="0">
                <a:ln>
                  <a:noFill/>
                </a:ln>
                <a:solidFill>
                  <a:srgbClr val="000000"/>
                </a:solidFill>
                <a:effectLst/>
                <a:latin typeface="Oldrichium ITC Std Light" panose="02000503060000020004" pitchFamily="2" charset="0"/>
              </a:rPr>
              <a:t> </a:t>
            </a:r>
            <a:r>
              <a:rPr lang="en-US" sz="900" kern="1200" dirty="0">
                <a:ln>
                  <a:noFill/>
                </a:ln>
                <a:solidFill>
                  <a:srgbClr val="000000"/>
                </a:solidFill>
                <a:effectLst/>
                <a:latin typeface="Oldrichium ITC Std" panose="02000503060000020004" pitchFamily="2" charset="0"/>
              </a:rPr>
              <a:t>List a few Limits, and immunities (–), if </a:t>
            </a:r>
            <a:r>
              <a:rPr lang="en-US" sz="900" dirty="0">
                <a:solidFill>
                  <a:srgbClr val="000000"/>
                </a:solidFill>
                <a:latin typeface="Oldrichium ITC Std" panose="02000503060000020004" pitchFamily="2" charset="0"/>
              </a:rPr>
              <a:t>applicable. Create new Limits if your Heroes attempt something new</a:t>
            </a:r>
            <a:endParaRPr lang="en-US" sz="900" kern="1200" dirty="0">
              <a:ln>
                <a:noFill/>
              </a:ln>
              <a:solidFill>
                <a:srgbClr val="000000"/>
              </a:solidFill>
              <a:effectLst/>
              <a:latin typeface="Oldrichium ITC Std" panose="02000503060000020004" pitchFamily="2" charset="0"/>
            </a:endParaRPr>
          </a:p>
          <a:p>
            <a:pPr marL="144000" marR="0" indent="-144000" algn="l">
              <a:spcAft>
                <a:spcPts val="300"/>
              </a:spcAft>
              <a:buFont typeface="+mj-lt"/>
              <a:buAutoNum type="arabicPeriod" startAt="2"/>
            </a:pPr>
            <a:r>
              <a:rPr lang="en-US" sz="900" b="1" kern="1200" dirty="0">
                <a:ln>
                  <a:noFill/>
                </a:ln>
                <a:solidFill>
                  <a:srgbClr val="000000"/>
                </a:solidFill>
                <a:effectLst/>
                <a:latin typeface="Oldrichium ITC Std" panose="02000503060000020004" pitchFamily="2" charset="0"/>
              </a:rPr>
              <a:t>What dangerous actions does this Challenge typically take in a Scene? </a:t>
            </a:r>
            <a:r>
              <a:rPr lang="en-US" sz="900" kern="1200" dirty="0">
                <a:ln>
                  <a:noFill/>
                </a:ln>
                <a:solidFill>
                  <a:srgbClr val="000000"/>
                </a:solidFill>
                <a:effectLst/>
                <a:latin typeface="Oldrichium ITC Std" panose="02000503060000020004" pitchFamily="2" charset="0"/>
              </a:rPr>
              <a:t>How will the Challenge try to harm the Heroes, Quests or their goals?</a:t>
            </a:r>
          </a:p>
          <a:p>
            <a:pPr marL="216000" marR="0" indent="-144000" algn="l">
              <a:spcAft>
                <a:spcPts val="3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These answers are the Challenge’s Consequences. Create narrative Consequences or negative effects that reflect these.</a:t>
            </a:r>
          </a:p>
          <a:p>
            <a:pPr marL="144000" marR="0" indent="-144000" algn="l">
              <a:spcAft>
                <a:spcPts val="300"/>
              </a:spcAft>
              <a:buFont typeface="+mj-lt"/>
              <a:buAutoNum type="arabicPeriod" startAt="4"/>
            </a:pPr>
            <a:r>
              <a:rPr lang="en-US" sz="900" b="1" kern="1200" dirty="0">
                <a:ln>
                  <a:noFill/>
                </a:ln>
                <a:solidFill>
                  <a:srgbClr val="000000"/>
                </a:solidFill>
                <a:effectLst/>
                <a:latin typeface="Oldrichium ITC Std" panose="02000503060000020004" pitchFamily="2" charset="0"/>
              </a:rPr>
              <a:t>How can the Heroes perceive each Consequence before it happens? </a:t>
            </a:r>
            <a:endParaRPr lang="en-US" sz="900" kern="1200" dirty="0">
              <a:ln>
                <a:noFill/>
              </a:ln>
              <a:solidFill>
                <a:srgbClr val="000000"/>
              </a:solidFill>
              <a:effectLst/>
              <a:latin typeface="Oldrichium ITC Std" panose="02000503060000020004" pitchFamily="2" charset="0"/>
            </a:endParaRPr>
          </a:p>
          <a:p>
            <a:pPr marL="216000" marR="0" indent="-144000" algn="l">
              <a:spcAft>
                <a:spcPts val="3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These are the Challenge’s Threats. Describe them with flourish.</a:t>
            </a:r>
          </a:p>
          <a:p>
            <a:pPr marL="144000" marR="0" indent="-144000" algn="l">
              <a:spcAft>
                <a:spcPts val="300"/>
              </a:spcAft>
              <a:buFont typeface="+mj-lt"/>
              <a:buAutoNum type="arabicPeriod" startAt="5"/>
            </a:pPr>
            <a:r>
              <a:rPr lang="en-US" sz="900" b="1" kern="1200" dirty="0">
                <a:ln>
                  <a:noFill/>
                </a:ln>
                <a:solidFill>
                  <a:srgbClr val="000000"/>
                </a:solidFill>
                <a:effectLst/>
                <a:latin typeface="Oldrichium ITC Std" panose="02000503060000020004" pitchFamily="2" charset="0"/>
              </a:rPr>
              <a:t>What conditions and features does this Challenge have?</a:t>
            </a:r>
            <a:r>
              <a:rPr lang="en-US" sz="900" b="1" kern="1200" dirty="0">
                <a:ln>
                  <a:noFill/>
                </a:ln>
                <a:solidFill>
                  <a:srgbClr val="000000"/>
                </a:solidFill>
                <a:effectLst/>
                <a:latin typeface="Oldrichium ITC Std Light" panose="02000503060000020004" pitchFamily="2" charset="0"/>
              </a:rPr>
              <a:t> </a:t>
            </a:r>
            <a:endParaRPr lang="en-US" sz="900" kern="1200" dirty="0">
              <a:ln>
                <a:noFill/>
              </a:ln>
              <a:solidFill>
                <a:srgbClr val="000000"/>
              </a:solidFill>
              <a:effectLst/>
              <a:latin typeface="Oldrichium ITC Std" panose="02000503060000020004" pitchFamily="2" charset="0"/>
            </a:endParaRPr>
          </a:p>
          <a:p>
            <a:pPr marL="216000" marR="0" indent="-144000" algn="l">
              <a:spcAft>
                <a:spcPts val="1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Any conditions (physical, emotional, magical) can be given a tier (1-4) and becomes a status</a:t>
            </a:r>
          </a:p>
          <a:p>
            <a:pPr marL="216000" marR="0" indent="-144000" algn="l">
              <a:spcAft>
                <a:spcPts val="1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Any features (powers, weaknesses, items, skills) can become a Tag</a:t>
            </a:r>
          </a:p>
          <a:p>
            <a:pPr marL="216000" marR="0" indent="-144000" algn="l">
              <a:spcAft>
                <a:spcPts val="3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If this Challenge is extreme in a particular sense, give it Adventure or Greatness in that sense (Size, Skill, Magic, Number, Influence)</a:t>
            </a:r>
          </a:p>
          <a:p>
            <a:pPr marL="144000" marR="0" indent="-144000" algn="l">
              <a:spcAft>
                <a:spcPts val="300"/>
              </a:spcAft>
              <a:buFont typeface="+mj-lt"/>
              <a:buAutoNum type="arabicPeriod" startAt="6"/>
            </a:pPr>
            <a:r>
              <a:rPr lang="en-US" sz="900" b="1" kern="1200" dirty="0">
                <a:ln>
                  <a:noFill/>
                </a:ln>
                <a:solidFill>
                  <a:srgbClr val="000000"/>
                </a:solidFill>
                <a:effectLst/>
                <a:latin typeface="Oldrichium ITC Std" panose="02000503060000020004" pitchFamily="2" charset="0"/>
              </a:rPr>
              <a:t>What special abilities are not described yet?</a:t>
            </a:r>
            <a:endParaRPr lang="en-US" sz="900" kern="1200" dirty="0">
              <a:ln>
                <a:noFill/>
              </a:ln>
              <a:solidFill>
                <a:srgbClr val="000000"/>
              </a:solidFill>
              <a:effectLst/>
              <a:latin typeface="Oldrichium ITC Std" panose="02000503060000020004" pitchFamily="2" charset="0"/>
            </a:endParaRPr>
          </a:p>
          <a:p>
            <a:pPr marL="216000" marR="0" indent="-144000" algn="l">
              <a:spcAft>
                <a:spcPts val="1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What is the Trigger or condition for this feature?</a:t>
            </a:r>
          </a:p>
          <a:p>
            <a:pPr marL="216000" marR="0" indent="-144000" algn="l">
              <a:spcAft>
                <a:spcPts val="3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What does the feature do? What is its effect?</a:t>
            </a:r>
          </a:p>
          <a:p>
            <a:pPr marL="144000" marR="0" indent="-144000" algn="l">
              <a:spcAft>
                <a:spcPts val="300"/>
              </a:spcAft>
              <a:buFont typeface="+mj-lt"/>
              <a:buAutoNum type="arabicPeriod" startAt="7"/>
            </a:pPr>
            <a:r>
              <a:rPr lang="en-US" sz="900" b="1" kern="1200" dirty="0">
                <a:ln>
                  <a:noFill/>
                </a:ln>
                <a:solidFill>
                  <a:srgbClr val="000000"/>
                </a:solidFill>
                <a:effectLst/>
                <a:latin typeface="Oldrichium ITC Std" panose="02000503060000020004" pitchFamily="2" charset="0"/>
              </a:rPr>
              <a:t>Is this Challenge counting down to a dramatic moment?</a:t>
            </a:r>
            <a:endParaRPr lang="en-US" sz="900" kern="1200" dirty="0">
              <a:ln>
                <a:noFill/>
              </a:ln>
              <a:solidFill>
                <a:srgbClr val="000000"/>
              </a:solidFill>
              <a:effectLst/>
              <a:latin typeface="Oldrichium ITC Std" panose="02000503060000020004" pitchFamily="2" charset="0"/>
            </a:endParaRPr>
          </a:p>
          <a:p>
            <a:pPr marL="216000" marR="0" indent="-144000" algn="l">
              <a:spcAft>
                <a:spcPts val="1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Add a Progress Limit (3-6). Define what happens when this Limit is maxxed out.</a:t>
            </a:r>
          </a:p>
          <a:p>
            <a:pPr marL="216000" marR="0" indent="-144000" algn="l">
              <a:spcAft>
                <a:spcPts val="1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Which Consequences advance the Progress Limit?</a:t>
            </a:r>
          </a:p>
        </p:txBody>
      </p:sp>
    </p:spTree>
    <p:extLst>
      <p:ext uri="{BB962C8B-B14F-4D97-AF65-F5344CB8AC3E}">
        <p14:creationId xmlns:p14="http://schemas.microsoft.com/office/powerpoint/2010/main" val="294590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C119C53B-E4D6-3E9D-A42C-276505EDD2A2}"/>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D70D7339-7923-D825-E286-C95B15E53C97}"/>
              </a:ext>
            </a:extLst>
          </p:cNvPr>
          <p:cNvGrpSpPr/>
          <p:nvPr/>
        </p:nvGrpSpPr>
        <p:grpSpPr>
          <a:xfrm>
            <a:off x="2696132" y="265472"/>
            <a:ext cx="2617231" cy="6495520"/>
            <a:chOff x="6650423" y="1079253"/>
            <a:chExt cx="2787924" cy="5058736"/>
          </a:xfrm>
          <a:effectLst>
            <a:outerShdw blurRad="88900" sx="101000" sy="101000" algn="ctr" rotWithShape="0">
              <a:prstClr val="black">
                <a:alpha val="20000"/>
              </a:prstClr>
            </a:outerShdw>
          </a:effectLst>
        </p:grpSpPr>
        <p:sp>
          <p:nvSpPr>
            <p:cNvPr id="27" name="Freeform: Shape 26" descr="Full frame shot of blank aged paper">
              <a:extLst>
                <a:ext uri="{FF2B5EF4-FFF2-40B4-BE49-F238E27FC236}">
                  <a16:creationId xmlns:a16="http://schemas.microsoft.com/office/drawing/2014/main" id="{DFFBBDCC-4385-0C3A-52D2-A2886A0FF0C8}"/>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8" name="Freeform: Shape 27" descr="Full frame shot of blank aged paper">
              <a:extLst>
                <a:ext uri="{FF2B5EF4-FFF2-40B4-BE49-F238E27FC236}">
                  <a16:creationId xmlns:a16="http://schemas.microsoft.com/office/drawing/2014/main" id="{2B0173B9-F6C5-2CB9-C556-E173991D7228}"/>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3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nvGrpSpPr>
          <p:cNvPr id="24" name="Group 23">
            <a:extLst>
              <a:ext uri="{FF2B5EF4-FFF2-40B4-BE49-F238E27FC236}">
                <a16:creationId xmlns:a16="http://schemas.microsoft.com/office/drawing/2014/main" id="{248C02BC-39DB-7D0A-5861-635B8D2DBED8}"/>
              </a:ext>
            </a:extLst>
          </p:cNvPr>
          <p:cNvGrpSpPr/>
          <p:nvPr/>
        </p:nvGrpSpPr>
        <p:grpSpPr>
          <a:xfrm>
            <a:off x="154954" y="128161"/>
            <a:ext cx="3168000" cy="6648734"/>
            <a:chOff x="153974" y="128161"/>
            <a:chExt cx="3096000" cy="6648734"/>
          </a:xfrm>
        </p:grpSpPr>
        <p:grpSp>
          <p:nvGrpSpPr>
            <p:cNvPr id="21" name="Group 20">
              <a:extLst>
                <a:ext uri="{FF2B5EF4-FFF2-40B4-BE49-F238E27FC236}">
                  <a16:creationId xmlns:a16="http://schemas.microsoft.com/office/drawing/2014/main" id="{3BA70273-F853-D3D8-857A-EABC29711435}"/>
                </a:ext>
              </a:extLst>
            </p:cNvPr>
            <p:cNvGrpSpPr/>
            <p:nvPr/>
          </p:nvGrpSpPr>
          <p:grpSpPr>
            <a:xfrm>
              <a:off x="153974" y="147778"/>
              <a:ext cx="3096000" cy="6624000"/>
              <a:chOff x="6650423" y="1079253"/>
              <a:chExt cx="2787924" cy="5058736"/>
            </a:xfrm>
            <a:effectLst>
              <a:outerShdw blurRad="76200" sx="101000" sy="101000" algn="ctr" rotWithShape="0">
                <a:prstClr val="black">
                  <a:alpha val="20000"/>
                </a:prstClr>
              </a:outerShdw>
            </a:effectLst>
          </p:grpSpPr>
          <p:sp>
            <p:nvSpPr>
              <p:cNvPr id="22" name="Freeform: Shape 21" descr="Full frame shot of blank aged paper">
                <a:extLst>
                  <a:ext uri="{FF2B5EF4-FFF2-40B4-BE49-F238E27FC236}">
                    <a16:creationId xmlns:a16="http://schemas.microsoft.com/office/drawing/2014/main" id="{1F38EB69-34AA-D930-CEAC-6D454CE6C10C}"/>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ECE8DC"/>
              </a:solidFill>
              <a:ln w="6350">
                <a:solidFill>
                  <a:srgbClr val="D9D1B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3" name="Freeform: Shape 22" descr="Full frame shot of blank aged paper">
                <a:extLst>
                  <a:ext uri="{FF2B5EF4-FFF2-40B4-BE49-F238E27FC236}">
                    <a16:creationId xmlns:a16="http://schemas.microsoft.com/office/drawing/2014/main" id="{2D85DF0D-544A-6C08-3B81-2C03D466E845}"/>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30000"/>
                  <a:extLst>
                    <a:ext uri="{28A0092B-C50C-407E-A947-70E740481C1C}">
                      <a14:useLocalDpi xmlns:a14="http://schemas.microsoft.com/office/drawing/2010/main" val="0"/>
                    </a:ext>
                  </a:extLst>
                </a:blip>
                <a:srcRect/>
                <a:stretch>
                  <a:fillRect/>
                </a:stretch>
              </a:blipFill>
              <a:ln w="6350">
                <a:solidFill>
                  <a:srgbClr val="D9D1B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
          <p:nvSpPr>
            <p:cNvPr id="10" name="TextBox 9">
              <a:extLst>
                <a:ext uri="{FF2B5EF4-FFF2-40B4-BE49-F238E27FC236}">
                  <a16:creationId xmlns:a16="http://schemas.microsoft.com/office/drawing/2014/main" id="{4B89B2A3-8BED-AEE7-5685-7194192088D4}"/>
                </a:ext>
              </a:extLst>
            </p:cNvPr>
            <p:cNvSpPr txBox="1"/>
            <p:nvPr/>
          </p:nvSpPr>
          <p:spPr>
            <a:xfrm>
              <a:off x="171974" y="128161"/>
              <a:ext cx="3060000" cy="6648734"/>
            </a:xfrm>
            <a:prstGeom prst="rect">
              <a:avLst/>
            </a:prstGeom>
            <a:noFill/>
          </p:spPr>
          <p:txBody>
            <a:bodyPr wrap="square" tIns="72000">
              <a:spAutoFit/>
            </a:bodyPr>
            <a:lstStyle/>
            <a:p>
              <a:pPr marL="0" marR="0" indent="0" algn="l">
                <a:lnSpc>
                  <a:spcPct val="119000"/>
                </a:lnSpc>
                <a:buNone/>
              </a:pPr>
              <a:r>
                <a:rPr lang="en-US" sz="1400" b="1" kern="1400" dirty="0">
                  <a:ln>
                    <a:noFill/>
                  </a:ln>
                  <a:solidFill>
                    <a:srgbClr val="773819"/>
                  </a:solidFill>
                  <a:effectLst/>
                  <a:latin typeface="Oldrichium ITC Std" panose="02000503060000020004" pitchFamily="2" charset="0"/>
                </a:rPr>
                <a:t>Designing An Adventure </a:t>
              </a:r>
              <a:r>
                <a:rPr lang="en-US" sz="1000" b="1" kern="1400" dirty="0">
                  <a:ln>
                    <a:noFill/>
                  </a:ln>
                  <a:solidFill>
                    <a:srgbClr val="773819"/>
                  </a:solidFill>
                  <a:effectLst/>
                  <a:latin typeface="Oldrichium ITC Std" panose="02000503060000020004" pitchFamily="2" charset="0"/>
                </a:rPr>
                <a:t>(v2 p46)</a:t>
              </a:r>
              <a:endParaRPr lang="en-US" sz="1400" b="1" kern="1400" dirty="0">
                <a:ln>
                  <a:noFill/>
                </a:ln>
                <a:solidFill>
                  <a:srgbClr val="773819"/>
                </a:solidFill>
                <a:effectLst/>
                <a:latin typeface="Oldrichium ITC Std" panose="02000503060000020004" pitchFamily="2" charset="0"/>
              </a:endParaRPr>
            </a:p>
            <a:p>
              <a:pPr marL="144000" marR="0" indent="-144000" algn="l">
                <a:buFont typeface="+mj-lt"/>
                <a:buAutoNum type="arabicPeriod"/>
              </a:pPr>
              <a:r>
                <a:rPr lang="en-US" sz="900" b="1" kern="1200" dirty="0">
                  <a:ln>
                    <a:noFill/>
                  </a:ln>
                  <a:solidFill>
                    <a:srgbClr val="000000"/>
                  </a:solidFill>
                  <a:effectLst/>
                  <a:latin typeface="Oldrichium ITC Std" panose="02000503060000020004" pitchFamily="2" charset="0"/>
                </a:rPr>
                <a:t>Adventure Challenge: </a:t>
              </a:r>
              <a:r>
                <a:rPr lang="en-US" sz="900" kern="1200" dirty="0">
                  <a:ln>
                    <a:noFill/>
                  </a:ln>
                  <a:solidFill>
                    <a:srgbClr val="000000"/>
                  </a:solidFill>
                  <a:effectLst/>
                  <a:latin typeface="Oldrichium ITC Std" panose="02000503060000020004" pitchFamily="2" charset="0"/>
                </a:rPr>
                <a:t>Write a one-sentence premise, problem or mystery</a:t>
              </a:r>
            </a:p>
            <a:p>
              <a:pPr marL="144000" marR="0" indent="-144000" algn="l">
                <a:buFont typeface="+mj-lt"/>
                <a:buAutoNum type="arabicPeriod"/>
              </a:pPr>
              <a:r>
                <a:rPr lang="en-US" sz="900" b="1" kern="1200" dirty="0">
                  <a:ln>
                    <a:noFill/>
                  </a:ln>
                  <a:solidFill>
                    <a:srgbClr val="000000"/>
                  </a:solidFill>
                  <a:effectLst/>
                  <a:latin typeface="Oldrichium ITC Std" panose="02000503060000020004" pitchFamily="2" charset="0"/>
                </a:rPr>
                <a:t>Gameplay Styles: </a:t>
              </a:r>
              <a:r>
                <a:rPr lang="en-US" sz="900" kern="1200" dirty="0">
                  <a:ln>
                    <a:noFill/>
                  </a:ln>
                  <a:solidFill>
                    <a:srgbClr val="000000"/>
                  </a:solidFill>
                  <a:effectLst/>
                  <a:latin typeface="Oldrichium ITC Std" panose="02000503060000020004" pitchFamily="2" charset="0"/>
                </a:rPr>
                <a:t>Battles, Chases, Competitions, Countdowns, Explorations, Heists, Intrigue, Investigation, Problem-Solving </a:t>
              </a:r>
            </a:p>
            <a:p>
              <a:pPr marL="144000" marR="0" indent="-144000" algn="l">
                <a:spcAft>
                  <a:spcPts val="300"/>
                </a:spcAft>
                <a:buFont typeface="+mj-lt"/>
                <a:buAutoNum type="arabicPeriod"/>
              </a:pPr>
              <a:r>
                <a:rPr lang="en-US" sz="900" b="1" kern="1200" dirty="0">
                  <a:ln>
                    <a:noFill/>
                  </a:ln>
                  <a:solidFill>
                    <a:srgbClr val="000000"/>
                  </a:solidFill>
                  <a:effectLst/>
                  <a:latin typeface="Oldrichium ITC Std" panose="02000503060000020004" pitchFamily="2" charset="0"/>
                </a:rPr>
                <a:t>Background: </a:t>
              </a:r>
              <a:r>
                <a:rPr lang="en-US" sz="900" kern="1200" dirty="0">
                  <a:ln>
                    <a:noFill/>
                  </a:ln>
                  <a:solidFill>
                    <a:srgbClr val="000000"/>
                  </a:solidFill>
                  <a:effectLst/>
                  <a:latin typeface="Oldrichium ITC Std" panose="02000503060000020004" pitchFamily="2" charset="0"/>
                </a:rPr>
                <a:t>What happened, when, where and why?</a:t>
              </a:r>
            </a:p>
            <a:p>
              <a:pPr marL="216000" marR="0" indent="-144000" algn="l">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What events happened to create the problem?</a:t>
              </a:r>
            </a:p>
            <a:p>
              <a:pPr marL="216000" marR="0" indent="-144000" algn="l">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Who are the main characters in this adventure? What are their motives for being involved? </a:t>
              </a:r>
            </a:p>
            <a:p>
              <a:pPr marL="216000" marR="0" indent="-144000" algn="l">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What information will the Heroes need to uncover to progress?</a:t>
              </a:r>
            </a:p>
            <a:p>
              <a:pPr marL="216000" marR="0" indent="-144000" algn="l">
                <a:spcAft>
                  <a:spcPts val="300"/>
                </a:spcAft>
                <a:buFont typeface="Oldrichium ITC Std" panose="02000503060000020004" pitchFamily="2" charset="0"/>
                <a:buChar char="–"/>
              </a:pPr>
              <a:r>
                <a:rPr lang="en-US" sz="900" kern="1200" dirty="0">
                  <a:ln>
                    <a:noFill/>
                  </a:ln>
                  <a:solidFill>
                    <a:srgbClr val="000000"/>
                  </a:solidFill>
                  <a:effectLst/>
                  <a:latin typeface="Oldrichium ITC Std" panose="02000503060000020004" pitchFamily="2" charset="0"/>
                </a:rPr>
                <a:t>Different </a:t>
              </a:r>
              <a:r>
                <a:rPr lang="en-US" sz="900" b="1" kern="1200" dirty="0">
                  <a:ln>
                    <a:noFill/>
                  </a:ln>
                  <a:solidFill>
                    <a:srgbClr val="000000"/>
                  </a:solidFill>
                  <a:effectLst/>
                  <a:latin typeface="Oldrichium ITC Std" panose="02000503060000020004" pitchFamily="2" charset="0"/>
                </a:rPr>
                <a:t>Gameplay Styles </a:t>
              </a:r>
              <a:r>
                <a:rPr lang="en-US" sz="900" kern="1200" dirty="0">
                  <a:ln>
                    <a:noFill/>
                  </a:ln>
                  <a:solidFill>
                    <a:srgbClr val="000000"/>
                  </a:solidFill>
                  <a:effectLst/>
                  <a:latin typeface="Oldrichium ITC Std" panose="02000503060000020004" pitchFamily="2" charset="0"/>
                </a:rPr>
                <a:t>require different questions (e.g. how can the Heroes progress? What happens if X occurs?). </a:t>
              </a:r>
            </a:p>
            <a:p>
              <a:pPr marL="144000" marR="0" indent="-144000" algn="l">
                <a:buFont typeface="+mj-lt"/>
                <a:buAutoNum type="arabicPeriod" startAt="4"/>
              </a:pPr>
              <a:r>
                <a:rPr lang="en-US" sz="900" b="1" kern="1200" dirty="0">
                  <a:ln>
                    <a:noFill/>
                  </a:ln>
                  <a:solidFill>
                    <a:srgbClr val="000000"/>
                  </a:solidFill>
                  <a:effectLst/>
                  <a:latin typeface="Oldrichium ITC Std" panose="02000503060000020004" pitchFamily="2" charset="0"/>
                </a:rPr>
                <a:t>Adventure Stakes: </a:t>
              </a:r>
              <a:r>
                <a:rPr lang="en-US" sz="900" kern="1200" dirty="0">
                  <a:ln>
                    <a:noFill/>
                  </a:ln>
                  <a:solidFill>
                    <a:srgbClr val="000000"/>
                  </a:solidFill>
                  <a:effectLst/>
                  <a:latin typeface="Oldrichium ITC Std" panose="02000503060000020004" pitchFamily="2" charset="0"/>
                </a:rPr>
                <a:t>Consider the Heroes Quests and find a link between them and the Adventure Challenge. Create </a:t>
              </a:r>
              <a:r>
                <a:rPr lang="en-US" sz="900" b="1" kern="1200" dirty="0">
                  <a:ln>
                    <a:noFill/>
                  </a:ln>
                  <a:solidFill>
                    <a:srgbClr val="000000"/>
                  </a:solidFill>
                  <a:effectLst/>
                  <a:latin typeface="Oldrichium ITC Std" panose="02000503060000020004" pitchFamily="2" charset="0"/>
                </a:rPr>
                <a:t>Hooks </a:t>
              </a:r>
              <a:r>
                <a:rPr lang="en-US" sz="900" kern="1200" dirty="0">
                  <a:ln>
                    <a:noFill/>
                  </a:ln>
                  <a:solidFill>
                    <a:srgbClr val="000000"/>
                  </a:solidFill>
                  <a:effectLst/>
                  <a:latin typeface="Oldrichium ITC Std" panose="02000503060000020004" pitchFamily="2" charset="0"/>
                </a:rPr>
                <a:t>that get them involved and motivated to confront the challenge.</a:t>
              </a:r>
            </a:p>
            <a:p>
              <a:pPr marL="144000" marR="0" indent="-144000" algn="l">
                <a:spcAft>
                  <a:spcPts val="300"/>
                </a:spcAft>
                <a:buFont typeface="+mj-lt"/>
                <a:buAutoNum type="arabicPeriod" startAt="4"/>
              </a:pPr>
              <a:r>
                <a:rPr lang="en-US" sz="900" b="1" kern="1200" dirty="0">
                  <a:ln>
                    <a:noFill/>
                  </a:ln>
                  <a:solidFill>
                    <a:srgbClr val="000000"/>
                  </a:solidFill>
                  <a:effectLst/>
                  <a:latin typeface="Oldrichium ITC Std" panose="02000503060000020004" pitchFamily="2" charset="0"/>
                </a:rPr>
                <a:t>Drafting Scenes: </a:t>
              </a:r>
              <a:r>
                <a:rPr lang="en-US" sz="900" kern="1200" dirty="0">
                  <a:ln>
                    <a:noFill/>
                  </a:ln>
                  <a:solidFill>
                    <a:srgbClr val="000000"/>
                  </a:solidFill>
                  <a:effectLst/>
                  <a:latin typeface="Oldrichium ITC Std" panose="02000503060000020004" pitchFamily="2" charset="0"/>
                </a:rPr>
                <a:t>What are the main steps to overcoming the Adventure Challenge? Draft up a few scenes with stakes, locations, challenges and NPCs., and gameplay styles. </a:t>
              </a:r>
            </a:p>
            <a:p>
              <a:pPr marL="216000" marR="0" indent="-144000" algn="l">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Unexpected scenes </a:t>
              </a:r>
              <a:r>
                <a:rPr lang="en-US" sz="900" kern="1200" dirty="0">
                  <a:ln>
                    <a:noFill/>
                  </a:ln>
                  <a:solidFill>
                    <a:srgbClr val="000000"/>
                  </a:solidFill>
                  <a:effectLst/>
                  <a:latin typeface="Oldrichium ITC Std" panose="02000503060000020004" pitchFamily="2" charset="0"/>
                </a:rPr>
                <a:t>are initiated by the Narrator while the Heroes are trying to overcome Challenges.</a:t>
              </a:r>
            </a:p>
            <a:p>
              <a:pPr marL="216000" marR="0" indent="-144000" algn="l">
                <a:spcAft>
                  <a:spcPts val="100"/>
                </a:spcAft>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Side Scenes </a:t>
              </a:r>
              <a:r>
                <a:rPr lang="en-US" sz="900" kern="1200" dirty="0">
                  <a:ln>
                    <a:noFill/>
                  </a:ln>
                  <a:solidFill>
                    <a:srgbClr val="000000"/>
                  </a:solidFill>
                  <a:effectLst/>
                  <a:latin typeface="Oldrichium ITC Std" panose="02000503060000020004" pitchFamily="2" charset="0"/>
                </a:rPr>
                <a:t>provide levity and variety from the Adventure Challenge but shouldn’t distract from the main Adventure: </a:t>
              </a:r>
            </a:p>
            <a:p>
              <a:pPr marL="144000" marR="0" indent="-144000" algn="l">
                <a:spcAft>
                  <a:spcPts val="300"/>
                </a:spcAft>
                <a:buFont typeface="+mj-lt"/>
                <a:buAutoNum type="arabicPeriod" startAt="6"/>
              </a:pPr>
              <a:r>
                <a:rPr lang="en-US" sz="900" b="1" kern="1200" dirty="0">
                  <a:ln>
                    <a:noFill/>
                  </a:ln>
                  <a:solidFill>
                    <a:srgbClr val="000000"/>
                  </a:solidFill>
                  <a:effectLst/>
                  <a:latin typeface="Oldrichium ITC Std" panose="02000503060000020004" pitchFamily="2" charset="0"/>
                </a:rPr>
                <a:t>Flesh out the Scenes: </a:t>
              </a:r>
              <a:r>
                <a:rPr lang="en-US" sz="900" kern="1200" dirty="0">
                  <a:ln>
                    <a:noFill/>
                  </a:ln>
                  <a:solidFill>
                    <a:srgbClr val="000000"/>
                  </a:solidFill>
                  <a:effectLst/>
                  <a:latin typeface="Oldrichium ITC Std" panose="02000503060000020004" pitchFamily="2" charset="0"/>
                </a:rPr>
                <a:t>Once you have a list of potential scenes, write out some details:</a:t>
              </a:r>
            </a:p>
            <a:p>
              <a:pPr marL="216000" marR="0" indent="-144000" algn="l">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Scene Stakes</a:t>
              </a:r>
              <a:r>
                <a:rPr lang="en-US" sz="900" kern="1200" dirty="0">
                  <a:ln>
                    <a:noFill/>
                  </a:ln>
                  <a:solidFill>
                    <a:srgbClr val="000000"/>
                  </a:solidFill>
                  <a:effectLst/>
                  <a:latin typeface="Oldrichium ITC Std" panose="02000503060000020004" pitchFamily="2" charset="0"/>
                </a:rPr>
                <a:t>: What is important about this scene?</a:t>
              </a:r>
            </a:p>
            <a:p>
              <a:pPr marL="216000" marR="0" indent="-144000" algn="l">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Location and Time:</a:t>
              </a:r>
              <a:r>
                <a:rPr lang="en-US" sz="900" kern="1200" dirty="0">
                  <a:ln>
                    <a:noFill/>
                  </a:ln>
                  <a:solidFill>
                    <a:srgbClr val="000000"/>
                  </a:solidFill>
                  <a:effectLst/>
                  <a:latin typeface="Oldrichium ITC Std" panose="02000503060000020004" pitchFamily="2" charset="0"/>
                </a:rPr>
                <a:t> When and Where?</a:t>
              </a:r>
            </a:p>
            <a:p>
              <a:pPr marL="216000" marR="0" indent="-144000" algn="l">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Challenges</a:t>
              </a:r>
              <a:r>
                <a:rPr lang="en-US" sz="900" kern="1200" dirty="0">
                  <a:ln>
                    <a:noFill/>
                  </a:ln>
                  <a:solidFill>
                    <a:srgbClr val="000000"/>
                  </a:solidFill>
                  <a:effectLst/>
                  <a:latin typeface="Oldrichium ITC Std" panose="02000503060000020004" pitchFamily="2" charset="0"/>
                </a:rPr>
                <a:t>:  What is the main Challenge, or secondary Challenges?</a:t>
              </a:r>
            </a:p>
            <a:p>
              <a:pPr marL="216000" marR="0" indent="-144000" algn="l">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NPCs</a:t>
              </a:r>
              <a:r>
                <a:rPr lang="en-US" sz="900" kern="1200" dirty="0">
                  <a:ln>
                    <a:noFill/>
                  </a:ln>
                  <a:solidFill>
                    <a:srgbClr val="000000"/>
                  </a:solidFill>
                  <a:effectLst/>
                  <a:latin typeface="Oldrichium ITC Std" panose="02000503060000020004" pitchFamily="2" charset="0"/>
                </a:rPr>
                <a:t>: What other characters, creatures, hazards are present?</a:t>
              </a:r>
            </a:p>
            <a:p>
              <a:pPr marL="216000" marR="0" indent="-144000" algn="l">
                <a:spcAft>
                  <a:spcPts val="100"/>
                </a:spcAft>
                <a:buFont typeface="Oldrichium ITC Std" panose="02000503060000020004" pitchFamily="2" charset="0"/>
                <a:buChar char="–"/>
              </a:pPr>
              <a:r>
                <a:rPr lang="en-US" sz="900" b="1" kern="1200" dirty="0">
                  <a:ln>
                    <a:noFill/>
                  </a:ln>
                  <a:solidFill>
                    <a:srgbClr val="000000"/>
                  </a:solidFill>
                  <a:effectLst/>
                  <a:latin typeface="Oldrichium ITC Std" panose="02000503060000020004" pitchFamily="2" charset="0"/>
                </a:rPr>
                <a:t>Rewards</a:t>
              </a:r>
              <a:r>
                <a:rPr lang="en-US" sz="900" kern="1200" dirty="0">
                  <a:ln>
                    <a:noFill/>
                  </a:ln>
                  <a:solidFill>
                    <a:srgbClr val="000000"/>
                  </a:solidFill>
                  <a:effectLst/>
                  <a:latin typeface="Oldrichium ITC Std" panose="02000503060000020004" pitchFamily="2" charset="0"/>
                </a:rPr>
                <a:t>: What can the Heroes take from this scene? Items, allies, information, other benefits?</a:t>
              </a:r>
            </a:p>
            <a:p>
              <a:pPr marL="144000" marR="0" indent="-144000" algn="l">
                <a:buFont typeface="+mj-lt"/>
                <a:buAutoNum type="arabicPeriod" startAt="7"/>
              </a:pPr>
              <a:r>
                <a:rPr lang="en-US" sz="900" b="1" kern="1200" dirty="0">
                  <a:ln>
                    <a:noFill/>
                  </a:ln>
                  <a:solidFill>
                    <a:srgbClr val="000000"/>
                  </a:solidFill>
                  <a:effectLst/>
                  <a:latin typeface="Oldrichium ITC Std" panose="02000503060000020004" pitchFamily="2" charset="0"/>
                </a:rPr>
                <a:t>Threads</a:t>
              </a:r>
              <a:r>
                <a:rPr lang="en-US" sz="900" kern="1200" dirty="0">
                  <a:ln>
                    <a:noFill/>
                  </a:ln>
                  <a:solidFill>
                    <a:srgbClr val="000000"/>
                  </a:solidFill>
                  <a:effectLst/>
                  <a:latin typeface="Oldrichium ITC Std" panose="02000503060000020004" pitchFamily="2" charset="0"/>
                </a:rPr>
                <a:t>: What will point them to the next scene or Adventure? Order the scenes and decide which points to which. </a:t>
              </a:r>
            </a:p>
            <a:p>
              <a:pPr marL="144000" marR="0" indent="-144000" algn="l">
                <a:spcAft>
                  <a:spcPts val="300"/>
                </a:spcAft>
                <a:buFont typeface="+mj-lt"/>
                <a:buAutoNum type="arabicPeriod" startAt="7"/>
              </a:pPr>
              <a:r>
                <a:rPr lang="en-US" sz="900" b="1" kern="1200" dirty="0">
                  <a:ln>
                    <a:noFill/>
                  </a:ln>
                  <a:solidFill>
                    <a:srgbClr val="000000"/>
                  </a:solidFill>
                  <a:effectLst/>
                  <a:latin typeface="Oldrichium ITC Std" panose="02000503060000020004" pitchFamily="2" charset="0"/>
                </a:rPr>
                <a:t>Aftermath: </a:t>
              </a:r>
              <a:r>
                <a:rPr lang="en-US" sz="900" kern="1200" dirty="0">
                  <a:ln>
                    <a:noFill/>
                  </a:ln>
                  <a:solidFill>
                    <a:srgbClr val="000000"/>
                  </a:solidFill>
                  <a:effectLst/>
                  <a:latin typeface="Oldrichium ITC Std" panose="02000503060000020004" pitchFamily="2" charset="0"/>
                </a:rPr>
                <a:t>What are some possible endings for this Adventure? What do the heroes get at the end of this? What happens if they succeed? What consequences could result if they succeed or fail?</a:t>
              </a:r>
            </a:p>
          </p:txBody>
        </p:sp>
      </p:grpSp>
      <p:sp>
        <p:nvSpPr>
          <p:cNvPr id="14" name="TextBox 13">
            <a:extLst>
              <a:ext uri="{FF2B5EF4-FFF2-40B4-BE49-F238E27FC236}">
                <a16:creationId xmlns:a16="http://schemas.microsoft.com/office/drawing/2014/main" id="{60F4991B-5D63-64CB-9E1A-E75B5B5A46D0}"/>
              </a:ext>
            </a:extLst>
          </p:cNvPr>
          <p:cNvSpPr txBox="1"/>
          <p:nvPr/>
        </p:nvSpPr>
        <p:spPr>
          <a:xfrm>
            <a:off x="3338008" y="315262"/>
            <a:ext cx="1975355" cy="6414577"/>
          </a:xfrm>
          <a:prstGeom prst="rect">
            <a:avLst/>
          </a:prstGeom>
          <a:noFill/>
        </p:spPr>
        <p:txBody>
          <a:bodyPr wrap="square">
            <a:spAutoFit/>
          </a:bodyPr>
          <a:lstStyle/>
          <a:p>
            <a:pPr marL="0" marR="0" indent="0" algn="l">
              <a:spcBef>
                <a:spcPts val="600"/>
              </a:spcBef>
              <a:buNone/>
            </a:pPr>
            <a:r>
              <a:rPr lang="en-US" sz="1100" b="1" kern="1200" dirty="0">
                <a:ln>
                  <a:noFill/>
                </a:ln>
                <a:solidFill>
                  <a:srgbClr val="80350E"/>
                </a:solidFill>
                <a:effectLst/>
                <a:latin typeface="Oldrichium ITC Std" panose="02000503060000020004" pitchFamily="2" charset="0"/>
              </a:rPr>
              <a:t>Core scenes</a:t>
            </a:r>
          </a:p>
          <a:p>
            <a:pPr marL="89992" marR="0" indent="-89992" algn="l">
              <a:spcAft>
                <a:spcPts val="100"/>
              </a:spcAft>
              <a:buNone/>
            </a:pPr>
            <a:r>
              <a:rPr lang="en-US" sz="80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Discovery:</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What do our Heroes discover (mystery, new location, new information)?</a:t>
            </a:r>
            <a:endParaRPr lang="en-US" sz="850" kern="1200" dirty="0">
              <a:ln>
                <a:noFill/>
              </a:ln>
              <a:solidFill>
                <a:srgbClr val="000000"/>
              </a:solidFill>
              <a:effectLst/>
              <a:latin typeface="Oldrichium ITC Std" panose="02000503060000020004" pitchFamily="2" charset="0"/>
            </a:endParaRPr>
          </a:p>
          <a:p>
            <a:pPr marL="89992" marR="0" indent="-89992" algn="just">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Travel:</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Where are they trying to get to? What blocks the path?</a:t>
            </a:r>
            <a:endParaRPr lang="en-US" sz="850" kern="1200" dirty="0">
              <a:ln>
                <a:noFill/>
              </a:ln>
              <a:solidFill>
                <a:srgbClr val="000000"/>
              </a:solidFill>
              <a:effectLst/>
              <a:latin typeface="Oldrichium ITC Std" panose="02000503060000020004" pitchFamily="2" charset="0"/>
            </a:endParaRPr>
          </a:p>
          <a:p>
            <a:pPr marL="89992" marR="0" indent="-89992" algn="l">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Obtainment: </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Is there a MacGuffin that is central to progressing? What must happen to obtain or recruit them?</a:t>
            </a:r>
            <a:endParaRPr lang="en-US" sz="850" kern="1200" dirty="0">
              <a:ln>
                <a:noFill/>
              </a:ln>
              <a:solidFill>
                <a:srgbClr val="000000"/>
              </a:solidFill>
              <a:effectLst/>
              <a:latin typeface="Oldrichium ITC Std" panose="02000503060000020004" pitchFamily="2" charset="0"/>
            </a:endParaRPr>
          </a:p>
          <a:p>
            <a:pPr marL="89992" marR="0" indent="-89992" algn="l">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Climax:</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Where is the final conflict expected to take place? What kind of conflict will it be?</a:t>
            </a:r>
            <a:endParaRPr lang="en-US" sz="850" kern="1200" dirty="0">
              <a:ln>
                <a:noFill/>
              </a:ln>
              <a:solidFill>
                <a:srgbClr val="000000"/>
              </a:solidFill>
              <a:effectLst/>
              <a:latin typeface="Oldrichium ITC Std" panose="02000503060000020004" pitchFamily="2" charset="0"/>
            </a:endParaRPr>
          </a:p>
          <a:p>
            <a:pPr marL="89992" marR="0" indent="-89992" algn="l">
              <a:spcAft>
                <a:spcPts val="3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Denouement: </a:t>
            </a:r>
            <a:r>
              <a:rPr lang="en-US" sz="850" i="1" kern="1200" dirty="0">
                <a:ln>
                  <a:noFill/>
                </a:ln>
                <a:solidFill>
                  <a:srgbClr val="000000"/>
                </a:solidFill>
                <a:effectLst/>
                <a:latin typeface="Oldrichium ITC Std" panose="02000503060000020004" pitchFamily="2" charset="0"/>
              </a:rPr>
              <a:t>Are there any loose threads, or open questions once the Challenge is overcome (success or not)?</a:t>
            </a:r>
            <a:endParaRPr lang="en-US" sz="850" kern="1200" dirty="0">
              <a:ln>
                <a:noFill/>
              </a:ln>
              <a:solidFill>
                <a:srgbClr val="000000"/>
              </a:solidFill>
              <a:effectLst/>
              <a:latin typeface="Oldrichium ITC Std" panose="02000503060000020004" pitchFamily="2" charset="0"/>
            </a:endParaRPr>
          </a:p>
          <a:p>
            <a:pPr marL="0" marR="0" indent="0" algn="l">
              <a:spcBef>
                <a:spcPts val="600"/>
              </a:spcBef>
              <a:buNone/>
            </a:pPr>
            <a:r>
              <a:rPr lang="en-US" sz="1100" b="1" kern="1200" dirty="0">
                <a:ln>
                  <a:noFill/>
                </a:ln>
                <a:solidFill>
                  <a:srgbClr val="80350E"/>
                </a:solidFill>
                <a:effectLst/>
                <a:latin typeface="Oldrichium ITC Std" panose="02000503060000020004" pitchFamily="2" charset="0"/>
              </a:rPr>
              <a:t>Unexpected Scenes</a:t>
            </a:r>
          </a:p>
          <a:p>
            <a:pPr marL="89992" marR="0" indent="-89992" algn="l">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Foreshadowing and Reveal:</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When does the Adventure Challenge reveal itself, or is it a mystery? What clues point to the Adventure Challenge’s identity</a:t>
            </a:r>
            <a:endParaRPr lang="en-US" sz="850" kern="1200" dirty="0">
              <a:ln>
                <a:noFill/>
              </a:ln>
              <a:solidFill>
                <a:srgbClr val="000000"/>
              </a:solidFill>
              <a:effectLst/>
              <a:latin typeface="Oldrichium ITC Std" panose="02000503060000020004" pitchFamily="2" charset="0"/>
            </a:endParaRPr>
          </a:p>
          <a:p>
            <a:pPr marL="89992" marR="0" indent="-89992" algn="l">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Opposition:</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What Challenges prevent the Heroes from progressing?</a:t>
            </a:r>
            <a:endParaRPr lang="en-US" sz="850" kern="1200" dirty="0">
              <a:ln>
                <a:noFill/>
              </a:ln>
              <a:solidFill>
                <a:srgbClr val="000000"/>
              </a:solidFill>
              <a:effectLst/>
              <a:latin typeface="Oldrichium ITC Std" panose="02000503060000020004" pitchFamily="2" charset="0"/>
            </a:endParaRPr>
          </a:p>
          <a:p>
            <a:pPr marL="89992" marR="0" indent="-89992" algn="l">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Reactions:</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How does the world (NPCs, nature) react to the Adventure Challenge?</a:t>
            </a:r>
            <a:endParaRPr lang="en-US" sz="850" kern="1200" dirty="0">
              <a:ln>
                <a:noFill/>
              </a:ln>
              <a:solidFill>
                <a:srgbClr val="000000"/>
              </a:solidFill>
              <a:effectLst/>
              <a:latin typeface="Oldrichium ITC Std" panose="02000503060000020004" pitchFamily="2" charset="0"/>
            </a:endParaRPr>
          </a:p>
          <a:p>
            <a:pPr marL="0" marR="0" indent="0" algn="l">
              <a:spcBef>
                <a:spcPts val="600"/>
              </a:spcBef>
              <a:buNone/>
            </a:pPr>
            <a:r>
              <a:rPr lang="en-US" sz="1100" b="1" kern="1200" dirty="0">
                <a:ln>
                  <a:noFill/>
                </a:ln>
                <a:solidFill>
                  <a:srgbClr val="80350E"/>
                </a:solidFill>
                <a:effectLst/>
                <a:latin typeface="Oldrichium ITC Std" panose="02000503060000020004" pitchFamily="2" charset="0"/>
              </a:rPr>
              <a:t>Side Scenes</a:t>
            </a:r>
          </a:p>
          <a:p>
            <a:pPr marL="89992" marR="0" indent="-89992" algn="l">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Stops &amp; Distractions:</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Are there any points of interest, or events that the Heroes encounter on their travels?</a:t>
            </a:r>
            <a:endParaRPr lang="en-US" sz="850" kern="1200" dirty="0">
              <a:ln>
                <a:noFill/>
              </a:ln>
              <a:solidFill>
                <a:srgbClr val="000000"/>
              </a:solidFill>
              <a:effectLst/>
              <a:latin typeface="Oldrichium ITC Std" panose="02000503060000020004" pitchFamily="2" charset="0"/>
            </a:endParaRPr>
          </a:p>
          <a:p>
            <a:pPr marL="89992" marR="0" indent="-89992" algn="l">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Side Quests:</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What smaller problems could the Heroes help with that are indirectly related to the Adventure Challenge</a:t>
            </a:r>
            <a:endParaRPr lang="en-US" sz="850" kern="1200" dirty="0">
              <a:ln>
                <a:noFill/>
              </a:ln>
              <a:solidFill>
                <a:srgbClr val="000000"/>
              </a:solidFill>
              <a:effectLst/>
              <a:latin typeface="Oldrichium ITC Std" panose="02000503060000020004" pitchFamily="2" charset="0"/>
            </a:endParaRPr>
          </a:p>
          <a:p>
            <a:pPr marL="89992" marR="0" indent="-89992" algn="l">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Quests, Backstory &amp; Problems:</a:t>
            </a:r>
            <a:r>
              <a:rPr lang="en-US" sz="850" kern="1200" dirty="0">
                <a:ln>
                  <a:noFill/>
                </a:ln>
                <a:solidFill>
                  <a:srgbClr val="000000"/>
                </a:solidFill>
                <a:effectLst/>
                <a:latin typeface="Oldrichium ITC Std" panose="02000503060000020004" pitchFamily="2" charset="0"/>
              </a:rPr>
              <a:t> </a:t>
            </a:r>
            <a:r>
              <a:rPr lang="en-US" sz="850" i="1" kern="1200" dirty="0">
                <a:ln>
                  <a:noFill/>
                </a:ln>
                <a:solidFill>
                  <a:srgbClr val="000000"/>
                </a:solidFill>
                <a:effectLst/>
                <a:latin typeface="Oldrichium ITC Std" panose="02000503060000020004" pitchFamily="2" charset="0"/>
              </a:rPr>
              <a:t>Are there any Quests that could cause trouble or be important in this Adventure?</a:t>
            </a:r>
            <a:endParaRPr lang="en-US" sz="850" kern="1200" dirty="0">
              <a:ln>
                <a:noFill/>
              </a:ln>
              <a:solidFill>
                <a:srgbClr val="000000"/>
              </a:solidFill>
              <a:effectLst/>
              <a:latin typeface="Oldrichium ITC Std" panose="02000503060000020004" pitchFamily="2" charset="0"/>
            </a:endParaRPr>
          </a:p>
          <a:p>
            <a:pPr marL="89992" marR="0" indent="-89992" algn="l">
              <a:spcAft>
                <a:spcPts val="100"/>
              </a:spcAft>
              <a:buNone/>
            </a:pPr>
            <a:r>
              <a:rPr lang="en-US" sz="850" kern="1200" dirty="0">
                <a:ln>
                  <a:noFill/>
                </a:ln>
                <a:solidFill>
                  <a:srgbClr val="000000"/>
                </a:solidFill>
                <a:effectLst/>
                <a:latin typeface="Congenial Light" panose="02000503040000020004" pitchFamily="2" charset="0"/>
              </a:rPr>
              <a:t>–</a:t>
            </a:r>
            <a:r>
              <a:rPr lang="en-US" sz="850" kern="1200" dirty="0">
                <a:ln>
                  <a:noFill/>
                </a:ln>
                <a:solidFill>
                  <a:srgbClr val="000000"/>
                </a:solidFill>
                <a:effectLst/>
                <a:latin typeface="Oldrichium ITC Std" panose="02000503060000020004" pitchFamily="2" charset="0"/>
              </a:rPr>
              <a:t> </a:t>
            </a:r>
            <a:r>
              <a:rPr lang="en-US" sz="850" b="1" kern="1200" dirty="0">
                <a:ln>
                  <a:noFill/>
                </a:ln>
                <a:solidFill>
                  <a:srgbClr val="000000"/>
                </a:solidFill>
                <a:effectLst/>
                <a:latin typeface="Oldrichium ITC Std" panose="02000503060000020004" pitchFamily="2" charset="0"/>
              </a:rPr>
              <a:t>Camping, Sojourns &amp; Downtime: </a:t>
            </a:r>
            <a:r>
              <a:rPr lang="en-US" sz="850" i="1" kern="1200" dirty="0">
                <a:ln>
                  <a:noFill/>
                </a:ln>
                <a:solidFill>
                  <a:srgbClr val="000000"/>
                </a:solidFill>
                <a:effectLst/>
                <a:latin typeface="Oldrichium ITC Std" panose="02000503060000020004" pitchFamily="2" charset="0"/>
              </a:rPr>
              <a:t>When</a:t>
            </a:r>
            <a:r>
              <a:rPr lang="en-US" sz="850" i="1" dirty="0">
                <a:solidFill>
                  <a:srgbClr val="000000"/>
                </a:solidFill>
                <a:latin typeface="Oldrichium ITC Std" panose="02000503060000020004" pitchFamily="2" charset="0"/>
              </a:rPr>
              <a:t> and where</a:t>
            </a:r>
            <a:r>
              <a:rPr lang="en-US" sz="850" i="1" kern="1200" dirty="0">
                <a:ln>
                  <a:noFill/>
                </a:ln>
                <a:solidFill>
                  <a:srgbClr val="000000"/>
                </a:solidFill>
                <a:effectLst/>
                <a:latin typeface="Oldrichium ITC Std" panose="02000503060000020004" pitchFamily="2" charset="0"/>
              </a:rPr>
              <a:t> can the Heroes rest and recover?</a:t>
            </a:r>
            <a:endParaRPr lang="en-US" sz="850" kern="1200" dirty="0">
              <a:ln>
                <a:noFill/>
              </a:ln>
              <a:solidFill>
                <a:srgbClr val="000000"/>
              </a:solidFill>
              <a:effectLst/>
              <a:latin typeface="Oldrichium ITC Std" panose="02000503060000020004" pitchFamily="2" charset="0"/>
            </a:endParaRPr>
          </a:p>
        </p:txBody>
      </p:sp>
      <p:sp>
        <p:nvSpPr>
          <p:cNvPr id="2" name="Freeform: Shape 1" descr="Full frame shot of blank aged paper">
            <a:extLst>
              <a:ext uri="{FF2B5EF4-FFF2-40B4-BE49-F238E27FC236}">
                <a16:creationId xmlns:a16="http://schemas.microsoft.com/office/drawing/2014/main" id="{9371CB5C-E7B8-DCD7-AC71-C4AE98EC0D46}"/>
              </a:ext>
            </a:extLst>
          </p:cNvPr>
          <p:cNvSpPr/>
          <p:nvPr/>
        </p:nvSpPr>
        <p:spPr>
          <a:xfrm rot="10800000">
            <a:off x="5328416" y="92467"/>
            <a:ext cx="4508757" cy="6645609"/>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 name="Freeform: Shape 2" descr="Full frame shot of blank aged paper">
            <a:extLst>
              <a:ext uri="{FF2B5EF4-FFF2-40B4-BE49-F238E27FC236}">
                <a16:creationId xmlns:a16="http://schemas.microsoft.com/office/drawing/2014/main" id="{B8E516F9-65C5-8E32-E2BD-BD5868C87BDB}"/>
              </a:ext>
            </a:extLst>
          </p:cNvPr>
          <p:cNvSpPr/>
          <p:nvPr/>
        </p:nvSpPr>
        <p:spPr>
          <a:xfrm rot="10800000">
            <a:off x="5328416" y="84229"/>
            <a:ext cx="4508757" cy="6645609"/>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0">
            <a:blip r:embed="rId3">
              <a:alphaModFix amt="40000"/>
              <a:extLst>
                <a:ext uri="{28A0092B-C50C-407E-A947-70E740481C1C}">
                  <a14:useLocalDpi xmlns:a14="http://schemas.microsoft.com/office/drawing/2010/main" val="0"/>
                </a:ext>
              </a:extLst>
            </a:blip>
            <a:srcRect/>
            <a:tile tx="0" ty="0" sx="65000" sy="97000" flip="x" algn="tl"/>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dirty="0"/>
          </a:p>
        </p:txBody>
      </p:sp>
      <p:sp>
        <p:nvSpPr>
          <p:cNvPr id="4" name="TextBox 3">
            <a:extLst>
              <a:ext uri="{FF2B5EF4-FFF2-40B4-BE49-F238E27FC236}">
                <a16:creationId xmlns:a16="http://schemas.microsoft.com/office/drawing/2014/main" id="{DBB67D58-5C43-F897-43B9-032F33D1AB3B}"/>
              </a:ext>
            </a:extLst>
          </p:cNvPr>
          <p:cNvSpPr txBox="1"/>
          <p:nvPr/>
        </p:nvSpPr>
        <p:spPr>
          <a:xfrm>
            <a:off x="5408194" y="172689"/>
            <a:ext cx="4444031" cy="6388928"/>
          </a:xfrm>
          <a:prstGeom prst="rect">
            <a:avLst/>
          </a:prstGeom>
          <a:noFill/>
        </p:spPr>
        <p:txBody>
          <a:bodyPr wrap="square" rtlCol="0">
            <a:spAutoFit/>
          </a:bodyPr>
          <a:lstStyle/>
          <a:p>
            <a:pPr>
              <a:lnSpc>
                <a:spcPts val="1680"/>
              </a:lnSpc>
            </a:pPr>
            <a:r>
              <a:rPr lang="en-AU" sz="1400" b="1" dirty="0">
                <a:solidFill>
                  <a:schemeClr val="accent2">
                    <a:lumMod val="50000"/>
                  </a:schemeClr>
                </a:solidFill>
              </a:rPr>
              <a:t>Notes</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dirty="0">
                <a:solidFill>
                  <a:srgbClr val="D3A987"/>
                </a:solidFill>
              </a:rPr>
              <a:t>………………………………………………………………………………………………………….</a:t>
            </a:r>
          </a:p>
          <a:p>
            <a:pPr>
              <a:spcAft>
                <a:spcPts val="1000"/>
              </a:spcAft>
            </a:pPr>
            <a:r>
              <a:rPr lang="en-AU" sz="1000">
                <a:solidFill>
                  <a:srgbClr val="D3A987"/>
                </a:solidFill>
              </a:rPr>
              <a:t>………………………………………………………………………………………………………….</a:t>
            </a:r>
            <a:endParaRPr lang="en-AU" sz="1000" dirty="0">
              <a:solidFill>
                <a:srgbClr val="D3A987"/>
              </a:solidFill>
            </a:endParaRPr>
          </a:p>
        </p:txBody>
      </p:sp>
    </p:spTree>
    <p:extLst>
      <p:ext uri="{BB962C8B-B14F-4D97-AF65-F5344CB8AC3E}">
        <p14:creationId xmlns:p14="http://schemas.microsoft.com/office/powerpoint/2010/main" val="9736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A7056958-7B17-6F10-2A65-F10DCCB01CA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702315C-EE42-960F-ED6C-9D8F64A6459F}"/>
              </a:ext>
            </a:extLst>
          </p:cNvPr>
          <p:cNvSpPr txBox="1"/>
          <p:nvPr/>
        </p:nvSpPr>
        <p:spPr>
          <a:xfrm>
            <a:off x="160774" y="139637"/>
            <a:ext cx="9576079" cy="5292000"/>
          </a:xfrm>
          <a:prstGeom prst="rect">
            <a:avLst/>
          </a:prstGeom>
          <a:noFill/>
        </p:spPr>
        <p:txBody>
          <a:bodyPr wrap="square" numCol="2" spcCol="180000" rtlCol="0">
            <a:spAutoFit/>
          </a:bodyPr>
          <a:lstStyle/>
          <a:p>
            <a:pPr>
              <a:spcAft>
                <a:spcPts val="300"/>
              </a:spcAft>
            </a:pPr>
            <a:r>
              <a:rPr lang="en-AU" sz="1400" b="1" dirty="0">
                <a:solidFill>
                  <a:schemeClr val="accent2">
                    <a:lumMod val="50000"/>
                  </a:schemeClr>
                </a:solidFill>
                <a:latin typeface="Oldrichium ITC Std" panose="02000503060000020004" pitchFamily="2" charset="0"/>
              </a:rPr>
              <a:t>Designing A Series </a:t>
            </a:r>
            <a:r>
              <a:rPr lang="en-AU" sz="1000" b="1" dirty="0">
                <a:solidFill>
                  <a:schemeClr val="accent2">
                    <a:lumMod val="50000"/>
                  </a:schemeClr>
                </a:solidFill>
                <a:latin typeface="Oldrichium ITC Std" panose="02000503060000020004" pitchFamily="2" charset="0"/>
              </a:rPr>
              <a:t>(v2 p54, p72)</a:t>
            </a:r>
          </a:p>
          <a:p>
            <a:r>
              <a:rPr lang="en-AU" sz="1000" b="1" dirty="0">
                <a:solidFill>
                  <a:schemeClr val="accent2">
                    <a:lumMod val="50000"/>
                  </a:schemeClr>
                </a:solidFill>
                <a:latin typeface="Oldrichium ITC Std" panose="02000503060000020004" pitchFamily="2" charset="0"/>
              </a:rPr>
              <a:t>THE MOUNTAIN</a:t>
            </a:r>
          </a:p>
          <a:p>
            <a:pPr marL="88900" marR="0" lvl="0" indent="-88900" algn="l" defTabSz="457200" rtl="0" eaLnBrk="1" fontAlgn="auto" latinLnBrk="0" hangingPunct="1">
              <a:lnSpc>
                <a:spcPct val="100000"/>
              </a:lnSpc>
              <a:spcBef>
                <a:spcPts val="0"/>
              </a:spcBef>
              <a:spcAft>
                <a:spcPts val="300"/>
              </a:spcAft>
              <a:buClrTx/>
              <a:buSzTx/>
              <a:buFontTx/>
              <a:buNone/>
              <a:tabLst/>
              <a:defRPr/>
            </a:pPr>
            <a:r>
              <a:rPr lang="en-AU" sz="900" dirty="0">
                <a:solidFill>
                  <a:prstClr val="black"/>
                </a:solidFill>
                <a:latin typeface="Oldrichium ITC Std" panose="02000503060000020004" pitchFamily="2" charset="0"/>
              </a:rPr>
              <a:t>A classic adventure that begins in humble beginnings and climbs in challenge. </a:t>
            </a:r>
          </a:p>
          <a:p>
            <a:pPr marL="88900" marR="0" lvl="0" indent="-8890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AU" sz="900" b="1" dirty="0">
                <a:solidFill>
                  <a:prstClr val="black"/>
                </a:solidFill>
                <a:latin typeface="Oldrichium ITC Std" panose="02000503060000020004" pitchFamily="2" charset="0"/>
              </a:rPr>
              <a:t>The Peak </a:t>
            </a:r>
            <a:r>
              <a:rPr lang="en-AU" sz="900" dirty="0">
                <a:solidFill>
                  <a:prstClr val="black"/>
                </a:solidFill>
                <a:latin typeface="Oldrichium ITC Std" panose="02000503060000020004" pitchFamily="2" charset="0"/>
              </a:rPr>
              <a:t>is the great danger that spurs the Heroes into action. </a:t>
            </a:r>
          </a:p>
          <a:p>
            <a:pPr marL="176213" marR="0" lvl="0" indent="-8890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AU" sz="900" dirty="0">
                <a:solidFill>
                  <a:prstClr val="black"/>
                </a:solidFill>
                <a:latin typeface="Oldrichium ITC Std" panose="02000503060000020004" pitchFamily="2" charset="0"/>
              </a:rPr>
              <a:t>Who or what is the great danger? Who and what do they threaten (and how)? What is the worst outcome, and why do they want it (lofty ideal, necessity, power, punishment)?</a:t>
            </a:r>
          </a:p>
          <a:p>
            <a:pPr marL="88900" marR="0" lvl="0" indent="-8890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AU" sz="900" b="1" dirty="0">
                <a:solidFill>
                  <a:prstClr val="black"/>
                </a:solidFill>
                <a:latin typeface="Oldrichium ITC Std" panose="02000503060000020004" pitchFamily="2" charset="0"/>
              </a:rPr>
              <a:t>The Slope</a:t>
            </a:r>
            <a:r>
              <a:rPr lang="en-AU" sz="900" dirty="0">
                <a:solidFill>
                  <a:prstClr val="black"/>
                </a:solidFill>
                <a:latin typeface="Oldrichium ITC Std" panose="02000503060000020004" pitchFamily="2" charset="0"/>
              </a:rPr>
              <a:t> is made of Agents of the great danger, who </a:t>
            </a:r>
            <a:r>
              <a:rPr lang="en-AU" sz="900" b="1" dirty="0">
                <a:solidFill>
                  <a:prstClr val="black"/>
                </a:solidFill>
                <a:latin typeface="Oldrichium ITC Std" panose="02000503060000020004" pitchFamily="2" charset="0"/>
              </a:rPr>
              <a:t>help the great danger </a:t>
            </a:r>
            <a:r>
              <a:rPr lang="en-AU" sz="900" dirty="0">
                <a:solidFill>
                  <a:prstClr val="black"/>
                </a:solidFill>
                <a:latin typeface="Oldrichium ITC Std" panose="02000503060000020004" pitchFamily="2" charset="0"/>
              </a:rPr>
              <a:t>in a specific way (their domain). An agent also </a:t>
            </a:r>
            <a:r>
              <a:rPr lang="en-AU" sz="900" b="1" dirty="0">
                <a:solidFill>
                  <a:prstClr val="black"/>
                </a:solidFill>
                <a:latin typeface="Oldrichium ITC Std" panose="02000503060000020004" pitchFamily="2" charset="0"/>
              </a:rPr>
              <a:t>blocks the Heroes </a:t>
            </a:r>
            <a:r>
              <a:rPr lang="en-AU" sz="900" dirty="0">
                <a:solidFill>
                  <a:prstClr val="black"/>
                </a:solidFill>
                <a:latin typeface="Oldrichium ITC Std" panose="02000503060000020004" pitchFamily="2" charset="0"/>
              </a:rPr>
              <a:t>from directly accessing the great danger. Much of the series will be about undermining the great danger’s agents to gain power or access the great danger. </a:t>
            </a:r>
          </a:p>
          <a:p>
            <a:pPr marL="176213" lvl="1" indent="-88900">
              <a:buFont typeface="Arial" panose="020B0604020202020204" pitchFamily="34" charset="0"/>
              <a:buChar char="•"/>
              <a:defRPr/>
            </a:pPr>
            <a:r>
              <a:rPr lang="en-AU" sz="900" dirty="0">
                <a:solidFill>
                  <a:prstClr val="black"/>
                </a:solidFill>
                <a:latin typeface="Oldrichium ITC Std" panose="02000503060000020004" pitchFamily="2" charset="0"/>
              </a:rPr>
              <a:t>Who or what is the Agent, how do they further the great danger’s agenda, how do they block the Heroes from the great danger, why do they serve the great danger, what is the agent’s domain, who and where falls under the Agent’s domain and service, what is their next move?</a:t>
            </a:r>
          </a:p>
          <a:p>
            <a:pPr marL="176213" lvl="1" indent="-8890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Create the Challenge Profile: with the Agent (at least one Greatness Aspect), their lieutenants, commanders, minions, monsters or other powers (at least one Adventure or Greatness Aspect), other relevant NPCs, a Journey (Landscape, Occasion, or Process) for the Agents plans or domain</a:t>
            </a:r>
          </a:p>
          <a:p>
            <a:pPr marL="88900" lvl="1" indent="-88900">
              <a:spcAft>
                <a:spcPts val="300"/>
              </a:spcAft>
              <a:buFont typeface="Arial" panose="020B0604020202020204" pitchFamily="34" charset="0"/>
              <a:buChar char="•"/>
              <a:defRPr/>
            </a:pPr>
            <a:r>
              <a:rPr lang="en-AU" sz="900" b="1" dirty="0">
                <a:solidFill>
                  <a:prstClr val="black"/>
                </a:solidFill>
                <a:latin typeface="Oldrichium ITC Std" panose="02000503060000020004" pitchFamily="2" charset="0"/>
              </a:rPr>
              <a:t>The Lowlands</a:t>
            </a:r>
            <a:r>
              <a:rPr lang="en-AU" sz="900" dirty="0">
                <a:solidFill>
                  <a:prstClr val="black"/>
                </a:solidFill>
                <a:latin typeface="Oldrichium ITC Std" panose="02000503060000020004" pitchFamily="2" charset="0"/>
              </a:rPr>
              <a:t> are made of the local dangers that threaten the Heroes’ home territory. Use Themes and Quests to flesh out why the Heroes care.</a:t>
            </a:r>
          </a:p>
          <a:p>
            <a:pPr marL="176213" lvl="2" indent="-88900">
              <a:buFont typeface="Arial" panose="020B0604020202020204" pitchFamily="34" charset="0"/>
              <a:buChar char="•"/>
              <a:defRPr/>
            </a:pPr>
            <a:r>
              <a:rPr lang="en-AU" sz="900" dirty="0">
                <a:solidFill>
                  <a:prstClr val="black"/>
                </a:solidFill>
                <a:latin typeface="Oldrichium ITC Std" panose="02000503060000020004" pitchFamily="2" charset="0"/>
              </a:rPr>
              <a:t>What is this place, who calls it home? How is this place threatened by the Agent, and who or what represents this danger locally? Which of the Heroes’ Quests is opposed to this doom?</a:t>
            </a:r>
          </a:p>
          <a:p>
            <a:pPr marL="176213" lvl="2" indent="-8890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Create the Challenge Profile: with the agent’s representative (at least one Adventure aspect), the representative’s local forces and minions (one Adventure aspect at most),  a Journey (Landscape, Occasion or Process) for the representative’s plans advancing.</a:t>
            </a:r>
          </a:p>
          <a:p>
            <a:pPr marL="88900" lvl="2" indent="-88900">
              <a:spcAft>
                <a:spcPts val="300"/>
              </a:spcAft>
              <a:defRPr/>
            </a:pPr>
            <a:r>
              <a:rPr lang="en-AU" sz="900" dirty="0">
                <a:solidFill>
                  <a:prstClr val="black"/>
                </a:solidFill>
                <a:latin typeface="Oldrichium ITC Std" panose="02000503060000020004" pitchFamily="2" charset="0"/>
              </a:rPr>
              <a:t>Revelations will come through as the Heroes uncover more new information about the local dangers, the Agents that control them, and the great danger they serve. </a:t>
            </a:r>
          </a:p>
          <a:p>
            <a:pPr marL="88900" lvl="2" indent="-88900">
              <a:buFont typeface="Arial" panose="020B0604020202020204" pitchFamily="34" charset="0"/>
              <a:buChar char="•"/>
              <a:defRPr/>
            </a:pPr>
            <a:r>
              <a:rPr lang="en-AU" sz="900" dirty="0">
                <a:solidFill>
                  <a:prstClr val="black"/>
                </a:solidFill>
                <a:latin typeface="Oldrichium ITC Std" panose="02000503060000020004" pitchFamily="2" charset="0"/>
              </a:rPr>
              <a:t>A New Menace reveals a threat behind a former threat(s) </a:t>
            </a:r>
          </a:p>
          <a:p>
            <a:pPr marL="88900" lvl="2" indent="-88900">
              <a:buFont typeface="Arial" panose="020B0604020202020204" pitchFamily="34" charset="0"/>
              <a:buChar char="•"/>
              <a:defRPr/>
            </a:pPr>
            <a:r>
              <a:rPr lang="en-AU" sz="900" dirty="0">
                <a:solidFill>
                  <a:prstClr val="black"/>
                </a:solidFill>
                <a:latin typeface="Oldrichium ITC Std" panose="02000503060000020004" pitchFamily="2" charset="0"/>
              </a:rPr>
              <a:t>A Path Forward reveals a new way to deal with an imminent challenge (a magical item, unexpected ally, secret lore)</a:t>
            </a:r>
          </a:p>
          <a:p>
            <a:pPr marL="88900" lvl="2" indent="-8890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Intriguing Lore reveals new information and adds richness to the world and plants the seed of creative solutions the Heroes might try.</a:t>
            </a:r>
          </a:p>
          <a:p>
            <a:pPr marL="88900" lvl="2" indent="-88900">
              <a:spcAft>
                <a:spcPts val="300"/>
              </a:spcAft>
              <a:buFont typeface="Arial" panose="020B0604020202020204" pitchFamily="34" charset="0"/>
              <a:buChar char="•"/>
              <a:defRPr/>
            </a:pPr>
            <a:endParaRPr lang="en-AU" sz="1400" dirty="0">
              <a:solidFill>
                <a:prstClr val="black"/>
              </a:solidFill>
              <a:latin typeface="Oldrichium ITC Std" panose="02000503060000020004" pitchFamily="2" charset="0"/>
            </a:endParaRPr>
          </a:p>
          <a:p>
            <a:r>
              <a:rPr lang="en-AU" sz="1000" b="1" dirty="0">
                <a:solidFill>
                  <a:schemeClr val="accent2">
                    <a:lumMod val="50000"/>
                  </a:schemeClr>
                </a:solidFill>
                <a:latin typeface="Oldrichium ITC Std" panose="02000503060000020004" pitchFamily="2" charset="0"/>
              </a:rPr>
              <a:t>THE CROSSROADS</a:t>
            </a:r>
          </a:p>
          <a:p>
            <a:pPr marL="88900" lvl="0" indent="-88900">
              <a:spcAft>
                <a:spcPts val="300"/>
              </a:spcAft>
              <a:defRPr/>
            </a:pPr>
            <a:r>
              <a:rPr lang="en-AU" sz="900" dirty="0">
                <a:solidFill>
                  <a:prstClr val="black"/>
                </a:solidFill>
                <a:latin typeface="Oldrichium ITC Std" panose="02000503060000020004" pitchFamily="2" charset="0"/>
              </a:rPr>
              <a:t>A more complex series with several </a:t>
            </a:r>
            <a:r>
              <a:rPr lang="en-AU" sz="900" b="1" dirty="0">
                <a:solidFill>
                  <a:prstClr val="black"/>
                </a:solidFill>
                <a:latin typeface="Oldrichium ITC Std" panose="02000503060000020004" pitchFamily="2" charset="0"/>
              </a:rPr>
              <a:t>Fronts</a:t>
            </a:r>
            <a:r>
              <a:rPr lang="en-AU" sz="900" dirty="0">
                <a:solidFill>
                  <a:prstClr val="black"/>
                </a:solidFill>
                <a:latin typeface="Oldrichium ITC Std" panose="02000503060000020004" pitchFamily="2" charset="0"/>
              </a:rPr>
              <a:t> unfolding before the players. Each Front is tracked with a </a:t>
            </a:r>
            <a:r>
              <a:rPr lang="en-AU" sz="900" i="1" dirty="0">
                <a:solidFill>
                  <a:prstClr val="black"/>
                </a:solidFill>
                <a:highlight>
                  <a:srgbClr val="FF8F8F"/>
                </a:highlight>
                <a:latin typeface="Oldrichium ITC Std" panose="02000503060000020004" pitchFamily="2" charset="0"/>
              </a:rPr>
              <a:t>status</a:t>
            </a:r>
            <a:r>
              <a:rPr lang="en-AU" sz="900" dirty="0">
                <a:solidFill>
                  <a:prstClr val="black"/>
                </a:solidFill>
                <a:latin typeface="Oldrichium ITC Std" panose="02000503060000020004" pitchFamily="2" charset="0"/>
              </a:rPr>
              <a:t> that represents its overall goal. When a Front takes a major step towards its goal, create a </a:t>
            </a:r>
            <a:r>
              <a:rPr lang="en-AU" sz="900" b="1" dirty="0">
                <a:solidFill>
                  <a:prstClr val="black"/>
                </a:solidFill>
                <a:latin typeface="Oldrichium ITC Std" panose="02000503060000020004" pitchFamily="2" charset="0"/>
              </a:rPr>
              <a:t>Progress Threat </a:t>
            </a:r>
            <a:r>
              <a:rPr lang="en-AU" sz="900" dirty="0">
                <a:solidFill>
                  <a:prstClr val="black"/>
                </a:solidFill>
                <a:latin typeface="Oldrichium ITC Std" panose="02000503060000020004" pitchFamily="2" charset="0"/>
              </a:rPr>
              <a:t>(warning the players of imminent outcomes). If the players ignore or fail to prevent this front from advancing, progress the front to the next tier.  </a:t>
            </a:r>
          </a:p>
          <a:p>
            <a:pPr marL="88900" lvl="0" indent="-88900">
              <a:spcAft>
                <a:spcPts val="300"/>
              </a:spcAft>
              <a:defRPr/>
            </a:pPr>
            <a:r>
              <a:rPr lang="en-AU" sz="900" dirty="0">
                <a:solidFill>
                  <a:prstClr val="black"/>
                </a:solidFill>
                <a:latin typeface="Oldrichium ITC Std" panose="02000503060000020004" pitchFamily="2" charset="0"/>
              </a:rPr>
              <a:t>Typical scenes in a Crossroads Series:</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A new Front is established</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An existing Front makes a Progress Threat</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The Heroes take initiative to foil an existing Front</a:t>
            </a:r>
          </a:p>
          <a:p>
            <a:pPr marL="171450" lvl="0" indent="-17145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The Heroes take actions unrelated to the Fronts</a:t>
            </a:r>
          </a:p>
          <a:p>
            <a:pPr lvl="0">
              <a:spcAft>
                <a:spcPts val="300"/>
              </a:spcAft>
              <a:defRPr/>
            </a:pPr>
            <a:r>
              <a:rPr lang="en-AU" sz="900" dirty="0">
                <a:solidFill>
                  <a:prstClr val="black"/>
                </a:solidFill>
                <a:latin typeface="Oldrichium ITC Std" panose="02000503060000020004" pitchFamily="2" charset="0"/>
              </a:rPr>
              <a:t>Creating a Front</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Series Challenge: why and how the Front endangers the Heroes Quests: goals, motives, means</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Series Consequence and Limit: the final Consequence for preventing the Front from advancing. Assign a limit from 3 (fast) to 6 (slow)</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Tiers of Progression: list out discrete actions for each tier below the Series Consequence, with its own Threat and Consequences.</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People &amp; Places: list any important NPCs, or places involved or represented by this front</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Revelations: list any valuable pieces of information the Heroes reveal when interacting with the Front, e.g. hidden agendas, secret weaknesses, magical mysteries.</a:t>
            </a:r>
          </a:p>
          <a:p>
            <a:pPr marL="171450" lvl="0" indent="-17145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Challenges: any important Challenge Profiles or Journeys</a:t>
            </a:r>
          </a:p>
          <a:p>
            <a:pPr marL="0" lvl="2">
              <a:spcAft>
                <a:spcPts val="300"/>
              </a:spcAft>
              <a:defRPr/>
            </a:pPr>
            <a:endParaRPr lang="en-AU" sz="900" dirty="0">
              <a:solidFill>
                <a:prstClr val="black"/>
              </a:solidFill>
              <a:latin typeface="Oldrichium ITC Std Light" panose="02000703050000020004" pitchFamily="50" charset="0"/>
            </a:endParaRPr>
          </a:p>
        </p:txBody>
      </p:sp>
    </p:spTree>
    <p:extLst>
      <p:ext uri="{BB962C8B-B14F-4D97-AF65-F5344CB8AC3E}">
        <p14:creationId xmlns:p14="http://schemas.microsoft.com/office/powerpoint/2010/main" val="1042227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C3A9CA2A-FF9F-386A-E2D4-3BDE3039B413}"/>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901D33D-7F07-6993-8B4D-50C54909BB4E}"/>
              </a:ext>
            </a:extLst>
          </p:cNvPr>
          <p:cNvSpPr txBox="1"/>
          <p:nvPr/>
        </p:nvSpPr>
        <p:spPr>
          <a:xfrm>
            <a:off x="160774" y="139637"/>
            <a:ext cx="9576079" cy="5292000"/>
          </a:xfrm>
          <a:prstGeom prst="rect">
            <a:avLst/>
          </a:prstGeom>
          <a:noFill/>
        </p:spPr>
        <p:txBody>
          <a:bodyPr wrap="square" numCol="2" spcCol="180000" rtlCol="0">
            <a:spAutoFit/>
          </a:bodyPr>
          <a:lstStyle/>
          <a:p>
            <a:pPr>
              <a:spcAft>
                <a:spcPts val="300"/>
              </a:spcAft>
            </a:pPr>
            <a:r>
              <a:rPr lang="en-AU" sz="1400" b="1" dirty="0">
                <a:solidFill>
                  <a:schemeClr val="accent2">
                    <a:lumMod val="50000"/>
                  </a:schemeClr>
                </a:solidFill>
                <a:latin typeface="Oldrichium ITC Std" panose="02000503060000020004" pitchFamily="2" charset="0"/>
              </a:rPr>
              <a:t>Designing A Series </a:t>
            </a:r>
            <a:r>
              <a:rPr lang="en-AU" sz="1000" b="1" dirty="0">
                <a:solidFill>
                  <a:schemeClr val="accent2">
                    <a:lumMod val="50000"/>
                  </a:schemeClr>
                </a:solidFill>
                <a:latin typeface="Oldrichium ITC Std" panose="02000503060000020004" pitchFamily="2" charset="0"/>
              </a:rPr>
              <a:t>(v2 p54, p72)</a:t>
            </a:r>
          </a:p>
          <a:p>
            <a:r>
              <a:rPr lang="en-AU" sz="1000" b="1" dirty="0">
                <a:solidFill>
                  <a:schemeClr val="accent2">
                    <a:lumMod val="50000"/>
                  </a:schemeClr>
                </a:solidFill>
                <a:latin typeface="Oldrichium ITC Std" panose="02000503060000020004" pitchFamily="2" charset="0"/>
              </a:rPr>
              <a:t>THE MOUNTAIN</a:t>
            </a:r>
          </a:p>
          <a:p>
            <a:pPr marL="88900" marR="0" lvl="0" indent="-88900" algn="l" defTabSz="457200" rtl="0" eaLnBrk="1" fontAlgn="auto" latinLnBrk="0" hangingPunct="1">
              <a:lnSpc>
                <a:spcPct val="100000"/>
              </a:lnSpc>
              <a:spcBef>
                <a:spcPts val="0"/>
              </a:spcBef>
              <a:spcAft>
                <a:spcPts val="300"/>
              </a:spcAft>
              <a:buClrTx/>
              <a:buSzTx/>
              <a:buFontTx/>
              <a:buNone/>
              <a:tabLst/>
              <a:defRPr/>
            </a:pPr>
            <a:r>
              <a:rPr lang="en-AU" sz="900" dirty="0">
                <a:solidFill>
                  <a:prstClr val="black"/>
                </a:solidFill>
                <a:latin typeface="Oldrichium ITC Std" panose="02000503060000020004" pitchFamily="2" charset="0"/>
              </a:rPr>
              <a:t>A classic adventure that begins in humble beginnings and climbs in challenge. </a:t>
            </a:r>
          </a:p>
          <a:p>
            <a:pPr marL="88900" marR="0" lvl="0" indent="-8890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AU" sz="900" b="1" dirty="0">
                <a:solidFill>
                  <a:prstClr val="black"/>
                </a:solidFill>
                <a:latin typeface="Oldrichium ITC Std" panose="02000503060000020004" pitchFamily="2" charset="0"/>
              </a:rPr>
              <a:t>The Peak </a:t>
            </a:r>
            <a:r>
              <a:rPr lang="en-AU" sz="900" dirty="0">
                <a:solidFill>
                  <a:prstClr val="black"/>
                </a:solidFill>
                <a:latin typeface="Oldrichium ITC Std" panose="02000503060000020004" pitchFamily="2" charset="0"/>
              </a:rPr>
              <a:t>is the great danger that spurs the Heroes into action. </a:t>
            </a:r>
          </a:p>
          <a:p>
            <a:pPr marL="176213" marR="0" lvl="0" indent="-8890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AU" sz="900" dirty="0">
                <a:solidFill>
                  <a:prstClr val="black"/>
                </a:solidFill>
                <a:latin typeface="Oldrichium ITC Std" panose="02000503060000020004" pitchFamily="2" charset="0"/>
              </a:rPr>
              <a:t>Who or what is the great danger? Who and what do they threaten (and how)? What is the worst outcome, and why do they want it (lofty ideal, necessity, power, punishment)?</a:t>
            </a:r>
          </a:p>
          <a:p>
            <a:pPr marL="88900" marR="0" lvl="0" indent="-8890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AU" sz="900" b="1" dirty="0">
                <a:solidFill>
                  <a:prstClr val="black"/>
                </a:solidFill>
                <a:latin typeface="Oldrichium ITC Std" panose="02000503060000020004" pitchFamily="2" charset="0"/>
              </a:rPr>
              <a:t>The Slope</a:t>
            </a:r>
            <a:r>
              <a:rPr lang="en-AU" sz="900" dirty="0">
                <a:solidFill>
                  <a:prstClr val="black"/>
                </a:solidFill>
                <a:latin typeface="Oldrichium ITC Std" panose="02000503060000020004" pitchFamily="2" charset="0"/>
              </a:rPr>
              <a:t> is made of Agents of the great danger, who </a:t>
            </a:r>
            <a:r>
              <a:rPr lang="en-AU" sz="900" b="1" dirty="0">
                <a:solidFill>
                  <a:prstClr val="black"/>
                </a:solidFill>
                <a:latin typeface="Oldrichium ITC Std" panose="02000503060000020004" pitchFamily="2" charset="0"/>
              </a:rPr>
              <a:t>help the great danger </a:t>
            </a:r>
            <a:r>
              <a:rPr lang="en-AU" sz="900" dirty="0">
                <a:solidFill>
                  <a:prstClr val="black"/>
                </a:solidFill>
                <a:latin typeface="Oldrichium ITC Std" panose="02000503060000020004" pitchFamily="2" charset="0"/>
              </a:rPr>
              <a:t>in a specific way (their domain). An agent also </a:t>
            </a:r>
            <a:r>
              <a:rPr lang="en-AU" sz="900" b="1" dirty="0">
                <a:solidFill>
                  <a:prstClr val="black"/>
                </a:solidFill>
                <a:latin typeface="Oldrichium ITC Std" panose="02000503060000020004" pitchFamily="2" charset="0"/>
              </a:rPr>
              <a:t>blocks the Heroes </a:t>
            </a:r>
            <a:r>
              <a:rPr lang="en-AU" sz="900" dirty="0">
                <a:solidFill>
                  <a:prstClr val="black"/>
                </a:solidFill>
                <a:latin typeface="Oldrichium ITC Std" panose="02000503060000020004" pitchFamily="2" charset="0"/>
              </a:rPr>
              <a:t>from directly accessing the great danger. Much of the series will be about undermining the great danger’s agents to gain power or access the great danger. </a:t>
            </a:r>
          </a:p>
          <a:p>
            <a:pPr marL="176213" lvl="1" indent="-88900">
              <a:buFont typeface="Arial" panose="020B0604020202020204" pitchFamily="34" charset="0"/>
              <a:buChar char="•"/>
              <a:defRPr/>
            </a:pPr>
            <a:r>
              <a:rPr lang="en-AU" sz="900" dirty="0">
                <a:solidFill>
                  <a:prstClr val="black"/>
                </a:solidFill>
                <a:latin typeface="Oldrichium ITC Std" panose="02000503060000020004" pitchFamily="2" charset="0"/>
              </a:rPr>
              <a:t>Who or what is the Agent, how do they further the great danger’s agenda, how do they block the Heroes from the great danger, why do they serve the great danger, what is the agent’s domain, who and where falls under the Agent’s domain and service, what is their next move?</a:t>
            </a:r>
          </a:p>
          <a:p>
            <a:pPr marL="176213" lvl="1" indent="-8890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Create the Challenge Profile: with the Agent (at least one Greatness Aspect), their lieutenants, commanders, minions, monsters or other powers (at least one Adventure or Greatness Aspect), other relevant NPCs, a Journey (Landscape, Occasion, or Process) for the Agents plans or domain</a:t>
            </a:r>
          </a:p>
          <a:p>
            <a:pPr marL="88900" lvl="1" indent="-88900">
              <a:spcAft>
                <a:spcPts val="300"/>
              </a:spcAft>
              <a:buFont typeface="Arial" panose="020B0604020202020204" pitchFamily="34" charset="0"/>
              <a:buChar char="•"/>
              <a:defRPr/>
            </a:pPr>
            <a:r>
              <a:rPr lang="en-AU" sz="900" b="1" dirty="0">
                <a:solidFill>
                  <a:prstClr val="black"/>
                </a:solidFill>
                <a:latin typeface="Oldrichium ITC Std" panose="02000503060000020004" pitchFamily="2" charset="0"/>
              </a:rPr>
              <a:t>The Lowlands</a:t>
            </a:r>
            <a:r>
              <a:rPr lang="en-AU" sz="900" dirty="0">
                <a:solidFill>
                  <a:prstClr val="black"/>
                </a:solidFill>
                <a:latin typeface="Oldrichium ITC Std" panose="02000503060000020004" pitchFamily="2" charset="0"/>
              </a:rPr>
              <a:t> are made of the local dangers that threaten the Heroes’ home territory. Use Themes and Quests to flesh out why the Heroes care.</a:t>
            </a:r>
          </a:p>
          <a:p>
            <a:pPr marL="176213" lvl="2" indent="-88900">
              <a:buFont typeface="Arial" panose="020B0604020202020204" pitchFamily="34" charset="0"/>
              <a:buChar char="•"/>
              <a:defRPr/>
            </a:pPr>
            <a:r>
              <a:rPr lang="en-AU" sz="900" dirty="0">
                <a:solidFill>
                  <a:prstClr val="black"/>
                </a:solidFill>
                <a:latin typeface="Oldrichium ITC Std" panose="02000503060000020004" pitchFamily="2" charset="0"/>
              </a:rPr>
              <a:t>What is this place, who calls it home? How is this place threatened by the Agent, and who or what represents this danger locally? Which of the Heroes’ Quests is opposed to this doom?</a:t>
            </a:r>
          </a:p>
          <a:p>
            <a:pPr marL="176213" lvl="2" indent="-8890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Create the Challenge Profile: with the agent’s representative (at least one Adventure aspect), the representative’s local forces and minions (one Adventure aspect at most),  a Journey (Landscape, Occasion or Process) for the representative’s plans advancing.</a:t>
            </a:r>
          </a:p>
          <a:p>
            <a:pPr marL="88900" lvl="2" indent="-88900">
              <a:spcAft>
                <a:spcPts val="300"/>
              </a:spcAft>
              <a:defRPr/>
            </a:pPr>
            <a:r>
              <a:rPr lang="en-AU" sz="900" dirty="0">
                <a:solidFill>
                  <a:prstClr val="black"/>
                </a:solidFill>
                <a:latin typeface="Oldrichium ITC Std" panose="02000503060000020004" pitchFamily="2" charset="0"/>
              </a:rPr>
              <a:t>Revelations will come through as the Heroes uncover more new information about the local dangers, the Agents that control them, and the great danger they serve. </a:t>
            </a:r>
          </a:p>
          <a:p>
            <a:pPr marL="88900" lvl="2" indent="-88900">
              <a:buFont typeface="Arial" panose="020B0604020202020204" pitchFamily="34" charset="0"/>
              <a:buChar char="•"/>
              <a:defRPr/>
            </a:pPr>
            <a:r>
              <a:rPr lang="en-AU" sz="900" dirty="0">
                <a:solidFill>
                  <a:prstClr val="black"/>
                </a:solidFill>
                <a:latin typeface="Oldrichium ITC Std" panose="02000503060000020004" pitchFamily="2" charset="0"/>
              </a:rPr>
              <a:t>A New Menace reveals a threat behind a former threat(s) </a:t>
            </a:r>
          </a:p>
          <a:p>
            <a:pPr marL="88900" lvl="2" indent="-88900">
              <a:buFont typeface="Arial" panose="020B0604020202020204" pitchFamily="34" charset="0"/>
              <a:buChar char="•"/>
              <a:defRPr/>
            </a:pPr>
            <a:r>
              <a:rPr lang="en-AU" sz="900" dirty="0">
                <a:solidFill>
                  <a:prstClr val="black"/>
                </a:solidFill>
                <a:latin typeface="Oldrichium ITC Std" panose="02000503060000020004" pitchFamily="2" charset="0"/>
              </a:rPr>
              <a:t>A Path Forward reveals a new way to deal with an imminent challenge (a magical item, unexpected ally, secret lore)</a:t>
            </a:r>
          </a:p>
          <a:p>
            <a:pPr marL="88900" lvl="2" indent="-8890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Intriguing Lore reveals new information and adds richness to the world and plants the seed of creative solutions the Heroes might try.</a:t>
            </a:r>
          </a:p>
          <a:p>
            <a:pPr marL="88900" lvl="2" indent="-88900">
              <a:spcAft>
                <a:spcPts val="300"/>
              </a:spcAft>
              <a:buFont typeface="Arial" panose="020B0604020202020204" pitchFamily="34" charset="0"/>
              <a:buChar char="•"/>
              <a:defRPr/>
            </a:pPr>
            <a:endParaRPr lang="en-AU" sz="1400" dirty="0">
              <a:solidFill>
                <a:prstClr val="black"/>
              </a:solidFill>
              <a:latin typeface="Oldrichium ITC Std" panose="02000503060000020004" pitchFamily="2" charset="0"/>
            </a:endParaRPr>
          </a:p>
          <a:p>
            <a:r>
              <a:rPr lang="en-AU" sz="1000" b="1" dirty="0">
                <a:solidFill>
                  <a:schemeClr val="accent2">
                    <a:lumMod val="50000"/>
                  </a:schemeClr>
                </a:solidFill>
                <a:latin typeface="Oldrichium ITC Std" panose="02000503060000020004" pitchFamily="2" charset="0"/>
              </a:rPr>
              <a:t>THE CROSSROADS</a:t>
            </a:r>
          </a:p>
          <a:p>
            <a:pPr marL="88900" lvl="0" indent="-88900">
              <a:spcAft>
                <a:spcPts val="300"/>
              </a:spcAft>
              <a:defRPr/>
            </a:pPr>
            <a:r>
              <a:rPr lang="en-AU" sz="900" dirty="0">
                <a:solidFill>
                  <a:prstClr val="black"/>
                </a:solidFill>
                <a:latin typeface="Oldrichium ITC Std" panose="02000503060000020004" pitchFamily="2" charset="0"/>
              </a:rPr>
              <a:t>A more complex series with several </a:t>
            </a:r>
            <a:r>
              <a:rPr lang="en-AU" sz="900" b="1" dirty="0">
                <a:solidFill>
                  <a:prstClr val="black"/>
                </a:solidFill>
                <a:latin typeface="Oldrichium ITC Std" panose="02000503060000020004" pitchFamily="2" charset="0"/>
              </a:rPr>
              <a:t>Fronts</a:t>
            </a:r>
            <a:r>
              <a:rPr lang="en-AU" sz="900" dirty="0">
                <a:solidFill>
                  <a:prstClr val="black"/>
                </a:solidFill>
                <a:latin typeface="Oldrichium ITC Std" panose="02000503060000020004" pitchFamily="2" charset="0"/>
              </a:rPr>
              <a:t> unfolding before the players. Each Front is tracked with a </a:t>
            </a:r>
            <a:r>
              <a:rPr lang="en-AU" sz="900" i="1" dirty="0">
                <a:solidFill>
                  <a:prstClr val="black"/>
                </a:solidFill>
                <a:highlight>
                  <a:srgbClr val="FF8F8F"/>
                </a:highlight>
                <a:latin typeface="Oldrichium ITC Std" panose="02000503060000020004" pitchFamily="2" charset="0"/>
              </a:rPr>
              <a:t>status</a:t>
            </a:r>
            <a:r>
              <a:rPr lang="en-AU" sz="900" dirty="0">
                <a:solidFill>
                  <a:prstClr val="black"/>
                </a:solidFill>
                <a:latin typeface="Oldrichium ITC Std" panose="02000503060000020004" pitchFamily="2" charset="0"/>
              </a:rPr>
              <a:t> that represents its overall goal. When a Front takes a major step towards its goal, create a </a:t>
            </a:r>
            <a:r>
              <a:rPr lang="en-AU" sz="900" b="1" dirty="0">
                <a:solidFill>
                  <a:prstClr val="black"/>
                </a:solidFill>
                <a:latin typeface="Oldrichium ITC Std" panose="02000503060000020004" pitchFamily="2" charset="0"/>
              </a:rPr>
              <a:t>Progress Threat </a:t>
            </a:r>
            <a:r>
              <a:rPr lang="en-AU" sz="900" dirty="0">
                <a:solidFill>
                  <a:prstClr val="black"/>
                </a:solidFill>
                <a:latin typeface="Oldrichium ITC Std" panose="02000503060000020004" pitchFamily="2" charset="0"/>
              </a:rPr>
              <a:t>(warning the players of imminent outcomes). If the players ignore or fail to prevent this front from advancing, progress the front to the next tier.  </a:t>
            </a:r>
          </a:p>
          <a:p>
            <a:pPr marL="88900" lvl="0" indent="-88900">
              <a:spcAft>
                <a:spcPts val="300"/>
              </a:spcAft>
              <a:defRPr/>
            </a:pPr>
            <a:r>
              <a:rPr lang="en-AU" sz="900" dirty="0">
                <a:solidFill>
                  <a:prstClr val="black"/>
                </a:solidFill>
                <a:latin typeface="Oldrichium ITC Std" panose="02000503060000020004" pitchFamily="2" charset="0"/>
              </a:rPr>
              <a:t>Typical scenes in a Crossroads Series:</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A new Front is established</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An existing Front makes a Progress Threat</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The Heroes take initiative to foil an existing Front</a:t>
            </a:r>
          </a:p>
          <a:p>
            <a:pPr marL="171450" lvl="0" indent="-17145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The Heroes take actions unrelated to the Fronts</a:t>
            </a:r>
          </a:p>
          <a:p>
            <a:pPr lvl="0">
              <a:spcAft>
                <a:spcPts val="300"/>
              </a:spcAft>
              <a:defRPr/>
            </a:pPr>
            <a:r>
              <a:rPr lang="en-AU" sz="900" dirty="0">
                <a:solidFill>
                  <a:prstClr val="black"/>
                </a:solidFill>
                <a:latin typeface="Oldrichium ITC Std" panose="02000503060000020004" pitchFamily="2" charset="0"/>
              </a:rPr>
              <a:t>Creating a Front</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Series Challenge: why and how the Front endangers the Heroes Quests: goals, motives, means</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Series Consequence and Limit: the final Consequence for preventing the Front from advancing. Assign a limit from 3 (fast) to 6 (slow)</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Tiers of Progression: list out discrete actions for each tier below the Series Consequence, with its own Threat and Consequences.</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People &amp; Places: list any important NPCs, or places involved or represented by this front</a:t>
            </a:r>
          </a:p>
          <a:p>
            <a:pPr marL="171450" lvl="0" indent="-171450">
              <a:buFont typeface="Arial" panose="020B0604020202020204" pitchFamily="34" charset="0"/>
              <a:buChar char="•"/>
              <a:defRPr/>
            </a:pPr>
            <a:r>
              <a:rPr lang="en-AU" sz="900" dirty="0">
                <a:solidFill>
                  <a:prstClr val="black"/>
                </a:solidFill>
                <a:latin typeface="Oldrichium ITC Std" panose="02000503060000020004" pitchFamily="2" charset="0"/>
              </a:rPr>
              <a:t>Revelations: list any valuable pieces of information the Heroes reveal when interacting with the Front, e.g. hidden agendas, secret weaknesses, magical mysteries.</a:t>
            </a:r>
          </a:p>
          <a:p>
            <a:pPr marL="171450" lvl="0" indent="-171450">
              <a:spcAft>
                <a:spcPts val="300"/>
              </a:spcAft>
              <a:buFont typeface="Arial" panose="020B0604020202020204" pitchFamily="34" charset="0"/>
              <a:buChar char="•"/>
              <a:defRPr/>
            </a:pPr>
            <a:r>
              <a:rPr lang="en-AU" sz="900" dirty="0">
                <a:solidFill>
                  <a:prstClr val="black"/>
                </a:solidFill>
                <a:latin typeface="Oldrichium ITC Std" panose="02000503060000020004" pitchFamily="2" charset="0"/>
              </a:rPr>
              <a:t>Challenges: any important Challenge Profiles or Journeys</a:t>
            </a:r>
          </a:p>
          <a:p>
            <a:pPr marL="0" lvl="2">
              <a:spcAft>
                <a:spcPts val="300"/>
              </a:spcAft>
              <a:defRPr/>
            </a:pPr>
            <a:endParaRPr lang="en-AU" sz="900" dirty="0">
              <a:solidFill>
                <a:prstClr val="black"/>
              </a:solidFill>
              <a:latin typeface="Oldrichium ITC Std Light" panose="02000703050000020004" pitchFamily="50" charset="0"/>
            </a:endParaRPr>
          </a:p>
        </p:txBody>
      </p:sp>
    </p:spTree>
    <p:extLst>
      <p:ext uri="{BB962C8B-B14F-4D97-AF65-F5344CB8AC3E}">
        <p14:creationId xmlns:p14="http://schemas.microsoft.com/office/powerpoint/2010/main" val="4063880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69AFDDCF-6BD7-EB58-0F00-46B989CB06C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B289FA6-37AE-28DE-518D-B6DA79231191}"/>
              </a:ext>
            </a:extLst>
          </p:cNvPr>
          <p:cNvGrpSpPr/>
          <p:nvPr/>
        </p:nvGrpSpPr>
        <p:grpSpPr>
          <a:xfrm rot="5400000">
            <a:off x="4655567" y="1224354"/>
            <a:ext cx="1472939" cy="3160772"/>
            <a:chOff x="6650423" y="1079253"/>
            <a:chExt cx="2787924" cy="5058736"/>
          </a:xfrm>
          <a:effectLst>
            <a:outerShdw blurRad="88900" sx="101000" sy="101000" algn="ctr" rotWithShape="0">
              <a:prstClr val="black">
                <a:alpha val="20000"/>
              </a:prstClr>
            </a:outerShdw>
          </a:effectLst>
        </p:grpSpPr>
        <p:sp>
          <p:nvSpPr>
            <p:cNvPr id="47" name="Freeform: Shape 46" descr="Full frame shot of blank aged paper">
              <a:extLst>
                <a:ext uri="{FF2B5EF4-FFF2-40B4-BE49-F238E27FC236}">
                  <a16:creationId xmlns:a16="http://schemas.microsoft.com/office/drawing/2014/main" id="{EEC29FDB-9873-5061-FDD8-E14EBC39D3D9}"/>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solidFill>
            <a:ln w="6350">
              <a:solidFill>
                <a:srgbClr val="DFC1A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48" name="Freeform: Shape 47" descr="Full frame shot of blank aged paper">
              <a:extLst>
                <a:ext uri="{FF2B5EF4-FFF2-40B4-BE49-F238E27FC236}">
                  <a16:creationId xmlns:a16="http://schemas.microsoft.com/office/drawing/2014/main" id="{FD29F058-7218-6476-B9DD-84E64B62AF90}"/>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30000"/>
                <a:extLst>
                  <a:ext uri="{28A0092B-C50C-407E-A947-70E740481C1C}">
                    <a14:useLocalDpi xmlns:a14="http://schemas.microsoft.com/office/drawing/2010/main" val="0"/>
                  </a:ext>
                </a:extLst>
              </a:blip>
              <a:srcRect/>
              <a:stretch>
                <a:fillRect/>
              </a:stretch>
            </a:blipFill>
            <a:ln w="6350">
              <a:solidFill>
                <a:srgbClr val="DFC1A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nvGrpSpPr>
          <p:cNvPr id="17" name="Group 16">
            <a:extLst>
              <a:ext uri="{FF2B5EF4-FFF2-40B4-BE49-F238E27FC236}">
                <a16:creationId xmlns:a16="http://schemas.microsoft.com/office/drawing/2014/main" id="{CA035818-082D-4D74-0643-7C546B368182}"/>
              </a:ext>
            </a:extLst>
          </p:cNvPr>
          <p:cNvGrpSpPr/>
          <p:nvPr/>
        </p:nvGrpSpPr>
        <p:grpSpPr>
          <a:xfrm rot="5400000">
            <a:off x="4821243" y="2525338"/>
            <a:ext cx="1092891" cy="3160772"/>
            <a:chOff x="6650423" y="1079253"/>
            <a:chExt cx="2787924" cy="5058736"/>
          </a:xfrm>
          <a:effectLst>
            <a:outerShdw blurRad="88900" sx="101000" sy="101000" algn="ctr" rotWithShape="0">
              <a:prstClr val="black">
                <a:alpha val="20000"/>
              </a:prstClr>
            </a:outerShdw>
          </a:effectLst>
        </p:grpSpPr>
        <p:sp>
          <p:nvSpPr>
            <p:cNvPr id="18" name="Freeform: Shape 17" descr="Full frame shot of blank aged paper">
              <a:extLst>
                <a:ext uri="{FF2B5EF4-FFF2-40B4-BE49-F238E27FC236}">
                  <a16:creationId xmlns:a16="http://schemas.microsoft.com/office/drawing/2014/main" id="{846225E2-088B-208A-5EEC-7C70CD97B747}"/>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FCF2D6"/>
            </a:solidFill>
            <a:ln w="6350">
              <a:solidFill>
                <a:srgbClr val="DFC1A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9" name="Freeform: Shape 18" descr="Full frame shot of blank aged paper">
              <a:extLst>
                <a:ext uri="{FF2B5EF4-FFF2-40B4-BE49-F238E27FC236}">
                  <a16:creationId xmlns:a16="http://schemas.microsoft.com/office/drawing/2014/main" id="{036745BA-D28B-2F31-B04F-20EB8CDEE950}"/>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30000"/>
                <a:extLst>
                  <a:ext uri="{28A0092B-C50C-407E-A947-70E740481C1C}">
                    <a14:useLocalDpi xmlns:a14="http://schemas.microsoft.com/office/drawing/2010/main" val="0"/>
                  </a:ext>
                </a:extLst>
              </a:blip>
              <a:srcRect/>
              <a:stretch>
                <a:fillRect/>
              </a:stretch>
            </a:blipFill>
            <a:ln w="6350">
              <a:solidFill>
                <a:srgbClr val="DFC1A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nvGrpSpPr>
          <p:cNvPr id="14" name="Group 13">
            <a:extLst>
              <a:ext uri="{FF2B5EF4-FFF2-40B4-BE49-F238E27FC236}">
                <a16:creationId xmlns:a16="http://schemas.microsoft.com/office/drawing/2014/main" id="{C92DCA8D-FA57-73FF-E498-DF41E839B05E}"/>
              </a:ext>
            </a:extLst>
          </p:cNvPr>
          <p:cNvGrpSpPr/>
          <p:nvPr/>
        </p:nvGrpSpPr>
        <p:grpSpPr>
          <a:xfrm>
            <a:off x="3845318" y="4562167"/>
            <a:ext cx="1714483" cy="2472781"/>
            <a:chOff x="6650423" y="1079253"/>
            <a:chExt cx="2787924" cy="5058736"/>
          </a:xfrm>
          <a:effectLst>
            <a:outerShdw blurRad="88900" sx="101000" sy="101000" algn="ctr" rotWithShape="0">
              <a:prstClr val="black">
                <a:alpha val="20000"/>
              </a:prstClr>
            </a:outerShdw>
          </a:effectLst>
        </p:grpSpPr>
        <p:sp>
          <p:nvSpPr>
            <p:cNvPr id="15" name="Freeform: Shape 14" descr="Full frame shot of blank aged paper">
              <a:extLst>
                <a:ext uri="{FF2B5EF4-FFF2-40B4-BE49-F238E27FC236}">
                  <a16:creationId xmlns:a16="http://schemas.microsoft.com/office/drawing/2014/main" id="{FE1DD0DC-9F5A-CCBC-E49D-6C2CF110C46B}"/>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solidFill>
            <a:ln w="6350">
              <a:solidFill>
                <a:srgbClr val="DFC1A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6" name="Freeform: Shape 15" descr="Full frame shot of blank aged paper">
              <a:extLst>
                <a:ext uri="{FF2B5EF4-FFF2-40B4-BE49-F238E27FC236}">
                  <a16:creationId xmlns:a16="http://schemas.microsoft.com/office/drawing/2014/main" id="{0197C1C4-77E7-012E-7484-D161D6D73DDD}"/>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30000"/>
                <a:extLst>
                  <a:ext uri="{28A0092B-C50C-407E-A947-70E740481C1C}">
                    <a14:useLocalDpi xmlns:a14="http://schemas.microsoft.com/office/drawing/2010/main" val="0"/>
                  </a:ext>
                </a:extLst>
              </a:blip>
              <a:srcRect/>
              <a:stretch>
                <a:fillRect/>
              </a:stretch>
            </a:blipFill>
            <a:ln w="6350">
              <a:solidFill>
                <a:srgbClr val="DFC1A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nvGrpSpPr>
          <p:cNvPr id="11" name="Group 10">
            <a:extLst>
              <a:ext uri="{FF2B5EF4-FFF2-40B4-BE49-F238E27FC236}">
                <a16:creationId xmlns:a16="http://schemas.microsoft.com/office/drawing/2014/main" id="{2C11EC39-5BE1-7A34-A92F-892AB0C765D1}"/>
              </a:ext>
            </a:extLst>
          </p:cNvPr>
          <p:cNvGrpSpPr/>
          <p:nvPr/>
        </p:nvGrpSpPr>
        <p:grpSpPr>
          <a:xfrm rot="10800000">
            <a:off x="6921174" y="84230"/>
            <a:ext cx="2916000" cy="5058736"/>
            <a:chOff x="6650423" y="1079253"/>
            <a:chExt cx="2787924" cy="5058736"/>
          </a:xfrm>
          <a:effectLst>
            <a:outerShdw blurRad="114300" sx="101000" sy="101000" algn="ctr" rotWithShape="0">
              <a:prstClr val="black">
                <a:alpha val="20000"/>
              </a:prstClr>
            </a:outerShdw>
          </a:effectLst>
        </p:grpSpPr>
        <p:sp>
          <p:nvSpPr>
            <p:cNvPr id="12" name="Freeform: Shape 11" descr="Full frame shot of blank aged paper">
              <a:extLst>
                <a:ext uri="{FF2B5EF4-FFF2-40B4-BE49-F238E27FC236}">
                  <a16:creationId xmlns:a16="http://schemas.microsoft.com/office/drawing/2014/main" id="{F717EEE9-0CA5-D25E-CEEC-A2F22E42F676}"/>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3" name="Freeform: Shape 12" descr="Full frame shot of blank aged paper">
              <a:extLst>
                <a:ext uri="{FF2B5EF4-FFF2-40B4-BE49-F238E27FC236}">
                  <a16:creationId xmlns:a16="http://schemas.microsoft.com/office/drawing/2014/main" id="{4BEAA64F-2601-3762-155E-4AC5DC944295}"/>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0">
              <a:blip r:embed="rId3">
                <a:alphaModFix amt="40000"/>
                <a:extLst>
                  <a:ext uri="{28A0092B-C50C-407E-A947-70E740481C1C}">
                    <a14:useLocalDpi xmlns:a14="http://schemas.microsoft.com/office/drawing/2010/main" val="0"/>
                  </a:ext>
                </a:extLst>
              </a:blip>
              <a:srcRect/>
              <a:tile tx="0" ty="0" sx="65000" sy="85000" flip="x" algn="tl"/>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nvGrpSpPr>
          <p:cNvPr id="6" name="Group 5">
            <a:extLst>
              <a:ext uri="{FF2B5EF4-FFF2-40B4-BE49-F238E27FC236}">
                <a16:creationId xmlns:a16="http://schemas.microsoft.com/office/drawing/2014/main" id="{4D8717C2-BE5B-B1CB-66E6-92B2900A0F53}"/>
              </a:ext>
            </a:extLst>
          </p:cNvPr>
          <p:cNvGrpSpPr/>
          <p:nvPr/>
        </p:nvGrpSpPr>
        <p:grpSpPr>
          <a:xfrm rot="10800000">
            <a:off x="5467811" y="4601976"/>
            <a:ext cx="4600422" cy="3848239"/>
            <a:chOff x="6650423" y="1079253"/>
            <a:chExt cx="2787924" cy="5058736"/>
          </a:xfrm>
        </p:grpSpPr>
        <p:sp>
          <p:nvSpPr>
            <p:cNvPr id="7" name="Freeform: Shape 6" descr="Full frame shot of blank aged paper">
              <a:extLst>
                <a:ext uri="{FF2B5EF4-FFF2-40B4-BE49-F238E27FC236}">
                  <a16:creationId xmlns:a16="http://schemas.microsoft.com/office/drawing/2014/main" id="{4DD0E577-37A9-6E6D-567E-2EE66EC31FD9}"/>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0" name="Freeform: Shape 9" descr="Full frame shot of blank aged paper">
              <a:extLst>
                <a:ext uri="{FF2B5EF4-FFF2-40B4-BE49-F238E27FC236}">
                  <a16:creationId xmlns:a16="http://schemas.microsoft.com/office/drawing/2014/main" id="{BF7C3413-629C-B9F3-3147-C7E994336332}"/>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0">
              <a:blip r:embed="rId3">
                <a:alphaModFix amt="20000"/>
                <a:extLst>
                  <a:ext uri="{28A0092B-C50C-407E-A947-70E740481C1C}">
                    <a14:useLocalDpi xmlns:a14="http://schemas.microsoft.com/office/drawing/2010/main" val="0"/>
                  </a:ext>
                </a:extLst>
              </a:blip>
              <a:srcRect/>
              <a:tile tx="0" ty="0" sx="65000" sy="85000" flip="x" algn="tl"/>
            </a:blipFill>
            <a:ln w="6350">
              <a:solidFill>
                <a:srgbClr val="262520"/>
              </a:solid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
        <p:nvSpPr>
          <p:cNvPr id="171" name="TextBox 170">
            <a:extLst>
              <a:ext uri="{FF2B5EF4-FFF2-40B4-BE49-F238E27FC236}">
                <a16:creationId xmlns:a16="http://schemas.microsoft.com/office/drawing/2014/main" id="{A9B25DB9-22E6-89E8-82F6-5285479607BE}"/>
              </a:ext>
            </a:extLst>
          </p:cNvPr>
          <p:cNvSpPr txBox="1"/>
          <p:nvPr/>
        </p:nvSpPr>
        <p:spPr>
          <a:xfrm>
            <a:off x="6999166" y="129144"/>
            <a:ext cx="2750675" cy="3870290"/>
          </a:xfrm>
          <a:prstGeom prst="rect">
            <a:avLst/>
          </a:prstGeom>
          <a:noFill/>
        </p:spPr>
        <p:txBody>
          <a:bodyPr wrap="square" lIns="36000" rIns="36000">
            <a:spAutoFit/>
          </a:bodyPr>
          <a:lstStyle/>
          <a:p>
            <a:pPr lvl="0">
              <a:spcBef>
                <a:spcPts val="600"/>
              </a:spcBef>
              <a:defRPr/>
            </a:pPr>
            <a:r>
              <a:rPr lang="en-AU" sz="1000" b="1" dirty="0">
                <a:solidFill>
                  <a:srgbClr val="E97132">
                    <a:lumMod val="50000"/>
                  </a:srgbClr>
                </a:solidFill>
                <a:latin typeface="Oldrichium ITC Std" panose="02000503060000020004" pitchFamily="2" charset="0"/>
              </a:rPr>
              <a:t>STATUSES</a:t>
            </a:r>
          </a:p>
          <a:p>
            <a:pPr lvl="0">
              <a:spcAft>
                <a:spcPts val="300"/>
              </a:spcAft>
              <a:defRPr/>
            </a:pPr>
            <a:r>
              <a:rPr lang="en-AU" sz="900" dirty="0">
                <a:solidFill>
                  <a:prstClr val="black"/>
                </a:solidFill>
                <a:latin typeface="Oldrichium ITC Std" panose="02000503060000020004" pitchFamily="2" charset="0"/>
              </a:rPr>
              <a:t>Like tags, but statuses have </a:t>
            </a:r>
            <a:r>
              <a:rPr lang="en-AU" sz="900" b="1" dirty="0">
                <a:solidFill>
                  <a:prstClr val="black"/>
                </a:solidFill>
                <a:latin typeface="Oldrichium ITC Std" panose="02000503060000020004" pitchFamily="2" charset="0"/>
              </a:rPr>
              <a:t>Tiers </a:t>
            </a:r>
            <a:r>
              <a:rPr lang="en-AU" sz="900" dirty="0">
                <a:solidFill>
                  <a:prstClr val="black"/>
                </a:solidFill>
                <a:latin typeface="Oldrichium ITC Std" panose="02000503060000020004" pitchFamily="2" charset="0"/>
              </a:rPr>
              <a:t>from 1 to 6.</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Tier 1 = mild</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Tier 5 = overwhelming or incapacitating</a:t>
            </a:r>
          </a:p>
          <a:p>
            <a:pPr marL="144000" lvl="0" indent="-144000">
              <a:spcAft>
                <a:spcPts val="300"/>
              </a:spcAft>
              <a:buFont typeface="Oldrichium ITC Std Light" panose="02000503060000020004" pitchFamily="2" charset="0"/>
              <a:buChar char="–"/>
              <a:defRPr/>
            </a:pPr>
            <a:r>
              <a:rPr lang="en-AU" sz="900" dirty="0">
                <a:solidFill>
                  <a:prstClr val="black"/>
                </a:solidFill>
                <a:latin typeface="Oldrichium ITC Std" panose="02000503060000020004" pitchFamily="2" charset="0"/>
              </a:rPr>
              <a:t>Tier 6 = deadly or transformational</a:t>
            </a:r>
          </a:p>
          <a:p>
            <a:pPr lvl="0">
              <a:defRPr/>
            </a:pPr>
            <a:r>
              <a:rPr lang="en-AU" sz="900" dirty="0">
                <a:solidFill>
                  <a:prstClr val="black"/>
                </a:solidFill>
                <a:latin typeface="Oldrichium ITC Std" panose="02000503060000020004" pitchFamily="2" charset="0"/>
              </a:rPr>
              <a:t>You only ever add the </a:t>
            </a:r>
            <a:r>
              <a:rPr lang="en-AU" sz="900" b="1" dirty="0">
                <a:solidFill>
                  <a:prstClr val="black"/>
                </a:solidFill>
                <a:latin typeface="Oldrichium ITC Std" panose="02000503060000020004" pitchFamily="2" charset="0"/>
              </a:rPr>
              <a:t>most helpful </a:t>
            </a:r>
            <a:r>
              <a:rPr lang="en-AU" sz="900" dirty="0">
                <a:solidFill>
                  <a:prstClr val="black"/>
                </a:solidFill>
                <a:latin typeface="Oldrichium ITC Std" panose="02000503060000020004" pitchFamily="2" charset="0"/>
              </a:rPr>
              <a:t>and subtract the </a:t>
            </a:r>
            <a:r>
              <a:rPr lang="en-AU" sz="900" b="1" dirty="0">
                <a:solidFill>
                  <a:prstClr val="black"/>
                </a:solidFill>
                <a:latin typeface="Oldrichium ITC Std" panose="02000503060000020004" pitchFamily="2" charset="0"/>
              </a:rPr>
              <a:t>most hindering </a:t>
            </a:r>
            <a:r>
              <a:rPr lang="en-AU" sz="900" dirty="0">
                <a:solidFill>
                  <a:prstClr val="black"/>
                </a:solidFill>
                <a:latin typeface="Oldrichium ITC Std" panose="02000503060000020004" pitchFamily="2" charset="0"/>
              </a:rPr>
              <a:t>status when rolling. </a:t>
            </a:r>
          </a:p>
          <a:p>
            <a:pPr lvl="0" indent="90488">
              <a:defRPr/>
            </a:pPr>
            <a:r>
              <a:rPr lang="en-AU" sz="900" dirty="0">
                <a:solidFill>
                  <a:prstClr val="black"/>
                </a:solidFill>
                <a:latin typeface="Oldrichium ITC Std" panose="02000503060000020004" pitchFamily="2" charset="0"/>
              </a:rPr>
              <a:t>When a status is gained, tick the numbered box (e.g. </a:t>
            </a:r>
            <a:r>
              <a:rPr lang="en-AU" sz="900" i="1" dirty="0">
                <a:solidFill>
                  <a:prstClr val="black"/>
                </a:solidFill>
                <a:highlight>
                  <a:srgbClr val="FF8F8F"/>
                </a:highlight>
                <a:latin typeface="Oldrichium ITC Std" panose="02000503060000020004" pitchFamily="2" charset="0"/>
              </a:rPr>
              <a:t>frightened-2</a:t>
            </a:r>
            <a:r>
              <a:rPr lang="en-AU" sz="900" dirty="0">
                <a:solidFill>
                  <a:prstClr val="black"/>
                </a:solidFill>
                <a:latin typeface="Oldrichium ITC Std" panose="02000503060000020004" pitchFamily="2" charset="0"/>
              </a:rPr>
              <a:t>). The highest ticked box is the Tier.</a:t>
            </a:r>
          </a:p>
          <a:p>
            <a:pPr lvl="0" indent="90488">
              <a:spcAft>
                <a:spcPts val="900"/>
              </a:spcAft>
              <a:defRPr/>
            </a:pPr>
            <a:r>
              <a:rPr lang="en-AU" sz="900" dirty="0">
                <a:solidFill>
                  <a:prstClr val="black"/>
                </a:solidFill>
                <a:latin typeface="Oldrichium ITC Std" panose="02000503060000020004" pitchFamily="2" charset="0"/>
              </a:rPr>
              <a:t>Statuses that are alike (e.g. physical, mystical, social, emotional) can stack together. If you gain a similar status of a tier that’s already ticked, tick the next available box to the right (e.g. </a:t>
            </a:r>
            <a:r>
              <a:rPr lang="en-AU" sz="900" i="1" dirty="0">
                <a:solidFill>
                  <a:prstClr val="black"/>
                </a:solidFill>
                <a:highlight>
                  <a:srgbClr val="FF8F8F"/>
                </a:highlight>
                <a:latin typeface="Oldrichium ITC Std" panose="02000503060000020004" pitchFamily="2" charset="0"/>
              </a:rPr>
              <a:t>cut-2</a:t>
            </a:r>
            <a:r>
              <a:rPr lang="en-AU" sz="900" dirty="0">
                <a:solidFill>
                  <a:prstClr val="black"/>
                </a:solidFill>
                <a:latin typeface="Oldrichium ITC Std" panose="02000503060000020004" pitchFamily="2" charset="0"/>
              </a:rPr>
              <a:t> + </a:t>
            </a:r>
            <a:r>
              <a:rPr lang="en-AU" sz="900" i="1" dirty="0">
                <a:solidFill>
                  <a:prstClr val="black"/>
                </a:solidFill>
                <a:highlight>
                  <a:srgbClr val="FF8F8F"/>
                </a:highlight>
                <a:latin typeface="Oldrichium ITC Std" panose="02000503060000020004" pitchFamily="2" charset="0"/>
              </a:rPr>
              <a:t>bruised-2</a:t>
            </a:r>
            <a:r>
              <a:rPr lang="en-AU" sz="900" dirty="0">
                <a:solidFill>
                  <a:prstClr val="black"/>
                </a:solidFill>
                <a:latin typeface="Oldrichium ITC Std" panose="02000503060000020004" pitchFamily="2" charset="0"/>
              </a:rPr>
              <a:t> = </a:t>
            </a:r>
            <a:r>
              <a:rPr lang="en-AU" sz="900" i="1" dirty="0">
                <a:solidFill>
                  <a:prstClr val="black"/>
                </a:solidFill>
                <a:highlight>
                  <a:srgbClr val="FF8F8F"/>
                </a:highlight>
                <a:latin typeface="Oldrichium ITC Std" panose="02000503060000020004" pitchFamily="2" charset="0"/>
              </a:rPr>
              <a:t>wounded-3</a:t>
            </a:r>
            <a:r>
              <a:rPr lang="en-AU" sz="900" dirty="0">
                <a:solidFill>
                  <a:prstClr val="black"/>
                </a:solidFill>
                <a:latin typeface="Oldrichium ITC Std" panose="02000503060000020004" pitchFamily="2" charset="0"/>
              </a:rPr>
              <a:t>). </a:t>
            </a:r>
          </a:p>
          <a:p>
            <a:pPr lvl="0">
              <a:spcAft>
                <a:spcPts val="600"/>
              </a:spcAft>
              <a:defRPr/>
            </a:pPr>
            <a:endParaRPr lang="en-AU" sz="900" dirty="0">
              <a:solidFill>
                <a:prstClr val="black"/>
              </a:solidFill>
              <a:latin typeface="Oldrichium ITC Std" panose="02000503060000020004" pitchFamily="2" charset="0"/>
            </a:endParaRPr>
          </a:p>
          <a:p>
            <a:pPr lvl="0">
              <a:spcAft>
                <a:spcPts val="600"/>
              </a:spcAft>
              <a:defRPr/>
            </a:pPr>
            <a:endParaRPr lang="en-AU" sz="900" dirty="0">
              <a:solidFill>
                <a:prstClr val="black"/>
              </a:solidFill>
              <a:latin typeface="Oldrichium ITC Std" panose="02000503060000020004" pitchFamily="2" charset="0"/>
            </a:endParaRPr>
          </a:p>
          <a:p>
            <a:pPr lvl="0">
              <a:spcAft>
                <a:spcPts val="600"/>
              </a:spcAft>
              <a:defRPr/>
            </a:pPr>
            <a:endParaRPr lang="en-AU" sz="900" dirty="0">
              <a:solidFill>
                <a:prstClr val="black"/>
              </a:solidFill>
              <a:latin typeface="Oldrichium ITC Std" panose="02000503060000020004" pitchFamily="2" charset="0"/>
            </a:endParaRPr>
          </a:p>
          <a:p>
            <a:pPr lvl="0">
              <a:spcAft>
                <a:spcPts val="1200"/>
              </a:spcAft>
              <a:defRPr/>
            </a:pPr>
            <a:endParaRPr lang="en-AU" sz="900" dirty="0">
              <a:solidFill>
                <a:prstClr val="black"/>
              </a:solidFill>
              <a:latin typeface="Oldrichium ITC Std" panose="02000503060000020004" pitchFamily="2" charset="0"/>
            </a:endParaRPr>
          </a:p>
          <a:p>
            <a:pPr lvl="0">
              <a:spcAft>
                <a:spcPts val="600"/>
              </a:spcAft>
              <a:defRPr/>
            </a:pPr>
            <a:r>
              <a:rPr lang="en-AU" sz="900" dirty="0">
                <a:solidFill>
                  <a:prstClr val="black"/>
                </a:solidFill>
                <a:latin typeface="Oldrichium ITC Std" panose="02000503060000020004" pitchFamily="2" charset="0"/>
              </a:rPr>
              <a:t>When you </a:t>
            </a:r>
            <a:r>
              <a:rPr lang="en-AU" sz="900" b="1" dirty="0">
                <a:solidFill>
                  <a:prstClr val="black"/>
                </a:solidFill>
                <a:latin typeface="Oldrichium ITC Std" panose="02000503060000020004" pitchFamily="2" charset="0"/>
              </a:rPr>
              <a:t>reduce a status</a:t>
            </a:r>
            <a:r>
              <a:rPr lang="en-AU" sz="900" dirty="0">
                <a:solidFill>
                  <a:prstClr val="black"/>
                </a:solidFill>
                <a:latin typeface="Oldrichium ITC Std" panose="02000503060000020004" pitchFamily="2" charset="0"/>
              </a:rPr>
              <a:t>, through rest, healing or status reduction, move all ticked boxes to the left by 1 tier per level of status reduction (e.g. </a:t>
            </a:r>
            <a:r>
              <a:rPr lang="en-AU" sz="900" i="1" dirty="0">
                <a:solidFill>
                  <a:prstClr val="black"/>
                </a:solidFill>
                <a:highlight>
                  <a:srgbClr val="FF8F8F"/>
                </a:highlight>
                <a:latin typeface="Oldrichium ITC Std" panose="02000503060000020004" pitchFamily="2" charset="0"/>
              </a:rPr>
              <a:t>wounded-3</a:t>
            </a:r>
            <a:r>
              <a:rPr lang="en-AU" sz="900" dirty="0">
                <a:solidFill>
                  <a:prstClr val="black"/>
                </a:solidFill>
                <a:latin typeface="Oldrichium ITC Std" panose="02000503060000020004" pitchFamily="2" charset="0"/>
              </a:rPr>
              <a:t> reduced by 2 tiers = </a:t>
            </a:r>
            <a:r>
              <a:rPr lang="en-AU" sz="900" i="1" dirty="0">
                <a:solidFill>
                  <a:prstClr val="black"/>
                </a:solidFill>
                <a:highlight>
                  <a:srgbClr val="FF8F8F"/>
                </a:highlight>
                <a:latin typeface="Oldrichium ITC Std" panose="02000503060000020004" pitchFamily="2" charset="0"/>
              </a:rPr>
              <a:t>hurt-1</a:t>
            </a:r>
            <a:r>
              <a:rPr lang="en-AU" sz="900" dirty="0">
                <a:solidFill>
                  <a:prstClr val="black"/>
                </a:solidFill>
                <a:latin typeface="Oldrichium ITC Std" panose="02000503060000020004" pitchFamily="2" charset="0"/>
              </a:rPr>
              <a:t>).</a:t>
            </a:r>
          </a:p>
        </p:txBody>
      </p:sp>
      <p:sp>
        <p:nvSpPr>
          <p:cNvPr id="4" name="TextBox 3">
            <a:extLst>
              <a:ext uri="{FF2B5EF4-FFF2-40B4-BE49-F238E27FC236}">
                <a16:creationId xmlns:a16="http://schemas.microsoft.com/office/drawing/2014/main" id="{2B865045-E279-7986-D83E-A29226E0D0AD}"/>
              </a:ext>
            </a:extLst>
          </p:cNvPr>
          <p:cNvSpPr txBox="1"/>
          <p:nvPr/>
        </p:nvSpPr>
        <p:spPr>
          <a:xfrm>
            <a:off x="3870720" y="126221"/>
            <a:ext cx="3091741" cy="6863417"/>
          </a:xfrm>
          <a:prstGeom prst="rect">
            <a:avLst/>
          </a:prstGeom>
          <a:noFill/>
        </p:spPr>
        <p:txBody>
          <a:bodyPr wrap="square" rtlCol="0">
            <a:spAutoFit/>
          </a:bodyPr>
          <a:lstStyle/>
          <a:p>
            <a:r>
              <a:rPr lang="en-AU" sz="1400" b="1" dirty="0">
                <a:solidFill>
                  <a:schemeClr val="accent2">
                    <a:lumMod val="50000"/>
                  </a:schemeClr>
                </a:solidFill>
                <a:latin typeface="Oldrichium ITC Std" panose="02000503060000020004" pitchFamily="2" charset="0"/>
              </a:rPr>
              <a:t>Count Your Power</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When taking the Quick or Detailed way, add the following:</a:t>
            </a:r>
          </a:p>
          <a:p>
            <a:pPr marL="144000" marR="0" lvl="0" indent="-144000" algn="l" defTabSz="457200" rtl="0" eaLnBrk="1" fontAlgn="auto" latinLnBrk="0" hangingPunct="1">
              <a:lnSpc>
                <a:spcPct val="100000"/>
              </a:lnSpc>
              <a:spcBef>
                <a:spcPts val="0"/>
              </a:spcBef>
              <a:buClrTx/>
              <a:buSzTx/>
              <a:buFont typeface="Oldrichium ITC Std Light" panose="02000503060000020004" pitchFamily="2" charset="0"/>
              <a:buChar char="–"/>
              <a:tabLst/>
              <a:defRPr/>
            </a:pPr>
            <a:r>
              <a:rPr lang="en-AU" sz="900" b="1" dirty="0">
                <a:solidFill>
                  <a:prstClr val="black"/>
                </a:solidFill>
                <a:latin typeface="Oldrichium ITC Std" panose="02000503060000020004" pitchFamily="2" charset="0"/>
              </a:rPr>
              <a:t>+/-1 Power </a:t>
            </a:r>
            <a:r>
              <a:rPr lang="en-AU" sz="900" dirty="0">
                <a:solidFill>
                  <a:prstClr val="black"/>
                </a:solidFill>
                <a:latin typeface="Oldrichium ITC Std" panose="02000503060000020004" pitchFamily="2" charset="0"/>
              </a:rPr>
              <a:t>for each relevant positive or negative tag (story or theme tags)</a:t>
            </a:r>
          </a:p>
          <a:p>
            <a:pPr marL="144000" lvl="1" indent="-144000">
              <a:buFont typeface="Oldrichium ITC Std Light" panose="02000503060000020004" pitchFamily="2" charset="0"/>
              <a:buChar char="–"/>
              <a:defRPr/>
            </a:pPr>
            <a:r>
              <a:rPr lang="en-AU" sz="900" b="1" dirty="0">
                <a:solidFill>
                  <a:prstClr val="black"/>
                </a:solidFill>
                <a:latin typeface="Oldrichium ITC Std" panose="02000503060000020004" pitchFamily="2" charset="0"/>
              </a:rPr>
              <a:t>+3 Power</a:t>
            </a:r>
            <a:r>
              <a:rPr lang="en-AU" sz="900" dirty="0">
                <a:solidFill>
                  <a:prstClr val="black"/>
                </a:solidFill>
                <a:latin typeface="Oldrichium ITC Std" panose="02000503060000020004" pitchFamily="2" charset="0"/>
              </a:rPr>
              <a:t> for burning a Power tag (scratch it out)</a:t>
            </a:r>
          </a:p>
          <a:p>
            <a:pPr marL="144000" marR="0" lvl="0" indent="-144000" algn="l" defTabSz="457200" rtl="0" eaLnBrk="1" fontAlgn="auto" latinLnBrk="0" hangingPunct="1">
              <a:lnSpc>
                <a:spcPct val="100000"/>
              </a:lnSpc>
              <a:spcBef>
                <a:spcPts val="0"/>
              </a:spcBef>
              <a:buClrTx/>
              <a:buSzTx/>
              <a:buFont typeface="Oldrichium ITC Std Light" panose="02000503060000020004" pitchFamily="2" charset="0"/>
              <a:buChar char="–"/>
              <a:tabLst/>
              <a:defRPr/>
            </a:pPr>
            <a:r>
              <a:rPr lang="en-AU" sz="900" b="1" dirty="0">
                <a:solidFill>
                  <a:prstClr val="black"/>
                </a:solidFill>
                <a:latin typeface="Oldrichium ITC Std" panose="02000503060000020004" pitchFamily="2" charset="0"/>
              </a:rPr>
              <a:t>+/- the Tier</a:t>
            </a:r>
            <a:r>
              <a:rPr lang="en-AU" sz="900" dirty="0">
                <a:solidFill>
                  <a:prstClr val="black"/>
                </a:solidFill>
                <a:latin typeface="Oldrichium ITC Std" panose="02000503060000020004" pitchFamily="2" charset="0"/>
              </a:rPr>
              <a:t> of the best and worst relevant status</a:t>
            </a:r>
          </a:p>
          <a:p>
            <a:pPr marL="144000" marR="0" lvl="0" indent="-144000" algn="l" defTabSz="457200" rtl="0" eaLnBrk="1" fontAlgn="auto" latinLnBrk="0" hangingPunct="1">
              <a:lnSpc>
                <a:spcPct val="100000"/>
              </a:lnSpc>
              <a:spcBef>
                <a:spcPts val="0"/>
              </a:spcBef>
              <a:spcAft>
                <a:spcPts val="300"/>
              </a:spcAft>
              <a:buClrTx/>
              <a:buSzTx/>
              <a:buFont typeface="Oldrichium ITC Std Light" panose="02000503060000020004" pitchFamily="2" charset="0"/>
              <a:buChar char="–"/>
              <a:tabLst/>
              <a:defRPr/>
            </a:pPr>
            <a:r>
              <a:rPr lang="en-AU" sz="900" b="1" dirty="0">
                <a:solidFill>
                  <a:prstClr val="black"/>
                </a:solidFill>
                <a:latin typeface="Oldrichium ITC Std" panose="02000503060000020004" pitchFamily="2" charset="0"/>
              </a:rPr>
              <a:t>+/- 3 Power</a:t>
            </a:r>
            <a:r>
              <a:rPr lang="en-AU" sz="900" dirty="0">
                <a:solidFill>
                  <a:prstClr val="black"/>
                </a:solidFill>
                <a:latin typeface="Oldrichium ITC Std" panose="02000503060000020004" pitchFamily="2" charset="0"/>
              </a:rPr>
              <a:t> if Favoured/Imperilled due to </a:t>
            </a:r>
            <a:r>
              <a:rPr lang="en-AU" sz="900" b="1" dirty="0">
                <a:solidFill>
                  <a:prstClr val="black"/>
                </a:solidFill>
                <a:latin typeface="Oldrichium ITC Std" panose="02000503060000020004" pitchFamily="2" charset="0"/>
              </a:rPr>
              <a:t>Might</a:t>
            </a:r>
            <a:r>
              <a:rPr lang="en-AU" sz="900" dirty="0">
                <a:solidFill>
                  <a:prstClr val="black"/>
                </a:solidFill>
                <a:latin typeface="Oldrichium ITC Std" panose="02000503060000020004" pitchFamily="2" charset="0"/>
              </a:rPr>
              <a:t>           (+/- 6 if Extremely)</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Mark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1 Improve</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for each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Weakness</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tag Invoked.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Double ones always mean Consequences. Double sixes </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always mean Success.</a:t>
            </a:r>
            <a:endPar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endParaRPr>
          </a:p>
          <a:p>
            <a:pPr lvl="0">
              <a:spcBef>
                <a:spcPts val="600"/>
              </a:spcBef>
              <a:defRPr/>
            </a:pPr>
            <a:r>
              <a:rPr lang="en-AU" sz="1050" b="1" dirty="0">
                <a:solidFill>
                  <a:srgbClr val="E97132">
                    <a:lumMod val="50000"/>
                  </a:srgbClr>
                </a:solidFill>
                <a:latin typeface="Oldrichium ITC Std" panose="02000503060000020004" pitchFamily="2" charset="0"/>
              </a:rPr>
              <a:t>STORY TAGS</a:t>
            </a:r>
          </a:p>
          <a:p>
            <a:pPr lvl="0">
              <a:spcAft>
                <a:spcPts val="300"/>
              </a:spcAft>
              <a:defRPr/>
            </a:pPr>
            <a:r>
              <a:rPr lang="en-AU" sz="900" dirty="0">
                <a:solidFill>
                  <a:prstClr val="black"/>
                </a:solidFill>
                <a:latin typeface="Oldrichium ITC Std" panose="02000503060000020004" pitchFamily="2" charset="0"/>
              </a:rPr>
              <a:t>Story tags are temporary tags that fill a scene, </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Tracked on tracking cards or in your Backpack, expiring when no longer relevant.</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They give +/- 1 (or 3 if you burn them). </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Some are </a:t>
            </a:r>
            <a:r>
              <a:rPr lang="en-AU" sz="900" b="1" dirty="0">
                <a:solidFill>
                  <a:prstClr val="black"/>
                </a:solidFill>
                <a:latin typeface="Oldrichium ITC Std" panose="02000503060000020004" pitchFamily="2" charset="0"/>
              </a:rPr>
              <a:t>single-use story tags </a:t>
            </a:r>
            <a:r>
              <a:rPr lang="en-AU" sz="900" dirty="0">
                <a:solidFill>
                  <a:prstClr val="black"/>
                </a:solidFill>
                <a:latin typeface="Oldrichium ITC Std" panose="02000503060000020004" pitchFamily="2" charset="0"/>
              </a:rPr>
              <a:t>that can’t be burned for Power and are scratched after invoking. </a:t>
            </a:r>
          </a:p>
          <a:p>
            <a:pPr marL="144000" lvl="0" indent="-144000">
              <a:spcAft>
                <a:spcPts val="900"/>
              </a:spcAft>
              <a:buFont typeface="Oldrichium ITC Std Light" panose="02000503060000020004" pitchFamily="2" charset="0"/>
              <a:buChar char="–"/>
              <a:defRPr/>
            </a:pPr>
            <a:r>
              <a:rPr lang="en-AU" sz="900" dirty="0">
                <a:solidFill>
                  <a:prstClr val="black"/>
                </a:solidFill>
                <a:latin typeface="Oldrichium ITC Std" panose="02000503060000020004" pitchFamily="2" charset="0"/>
              </a:rPr>
              <a:t>Important story tags can be expanded into Story Themes (they get 2 new tags and a negative tag). </a:t>
            </a:r>
            <a:endParaRPr lang="en-AU" sz="1000" b="1" dirty="0">
              <a:solidFill>
                <a:srgbClr val="E97132">
                  <a:lumMod val="50000"/>
                </a:srgbClr>
              </a:solidFill>
              <a:latin typeface="Oldrichium ITC Std" panose="02000503060000020004" pitchFamily="2"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BROAD &amp; INDIRECT TAGS</a:t>
            </a:r>
          </a:p>
          <a:p>
            <a:pPr lvl="0">
              <a:spcAft>
                <a:spcPts val="900"/>
              </a:spcAf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When counting Power, only count tags and statuses that are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directly relevant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(Narrator has final say). Some broad or indirect tags can be used to make a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prep action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where you create a </a:t>
            </a:r>
            <a:r>
              <a:rPr lang="en-AU" sz="900" dirty="0">
                <a:solidFill>
                  <a:prstClr val="black"/>
                </a:solidFill>
                <a:latin typeface="Oldrichium ITC Std" panose="02000503060000020004" pitchFamily="2" charset="0"/>
              </a:rPr>
              <a:t>new, more relevant tag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or status (e.g. </a:t>
            </a:r>
            <a:r>
              <a:rPr kumimoji="0" lang="en-AU" sz="900" b="0" i="1" u="none" strike="noStrike" kern="1200" cap="none" spc="0" normalizeH="0" baseline="0" noProof="0" dirty="0">
                <a:ln>
                  <a:noFill/>
                </a:ln>
                <a:solidFill>
                  <a:prstClr val="black"/>
                </a:solidFill>
                <a:effectLst/>
                <a:highlight>
                  <a:srgbClr val="D1CD7D"/>
                </a:highlight>
                <a:uLnTx/>
                <a:uFillTx/>
                <a:latin typeface="Oldrichium ITC Std" panose="02000503060000020004" pitchFamily="2" charset="0"/>
              </a:rPr>
              <a:t>big satchel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helps you create the tag </a:t>
            </a:r>
            <a:r>
              <a:rPr kumimoji="0" lang="en-AU" sz="900" b="0" i="1" u="none" strike="noStrike" kern="1200" cap="none" spc="0" normalizeH="0" baseline="0" noProof="0" dirty="0">
                <a:ln>
                  <a:noFill/>
                </a:ln>
                <a:solidFill>
                  <a:prstClr val="black"/>
                </a:solidFill>
                <a:effectLst/>
                <a:highlight>
                  <a:srgbClr val="D1CD7D"/>
                </a:highlight>
                <a:uLnTx/>
                <a:uFillTx/>
                <a:latin typeface="Oldrichium ITC Std" panose="02000503060000020004" pitchFamily="2" charset="0"/>
              </a:rPr>
              <a:t>handy tool</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FELLOWSHIP TAGS</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Your fellowship tags can be</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I</a:t>
            </a:r>
            <a:r>
              <a:rPr kumimoji="0" lang="en-AU" sz="900" b="0" i="0" u="none" strike="noStrike" kern="1200" cap="none" spc="0" normalizeH="0" baseline="0" noProof="0" dirty="0" err="1">
                <a:ln>
                  <a:noFill/>
                </a:ln>
                <a:solidFill>
                  <a:prstClr val="black"/>
                </a:solidFill>
                <a:effectLst/>
                <a:uLnTx/>
                <a:uFillTx/>
                <a:latin typeface="Oldrichium ITC Std" panose="02000503060000020004" pitchFamily="2" charset="0"/>
              </a:rPr>
              <a:t>nvoked</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by anyone, but they</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are </a:t>
            </a:r>
            <a:r>
              <a:rPr lang="en-AU" sz="900" b="1" dirty="0">
                <a:solidFill>
                  <a:prstClr val="black"/>
                </a:solidFill>
                <a:latin typeface="Oldrichium ITC Std" panose="02000503060000020004" pitchFamily="2" charset="0"/>
              </a:rPr>
              <a:t>single-use</a:t>
            </a:r>
            <a:r>
              <a:rPr lang="en-AU" sz="900" dirty="0">
                <a:solidFill>
                  <a:prstClr val="black"/>
                </a:solidFill>
                <a:latin typeface="Oldrichium ITC Std" panose="02000503060000020004" pitchFamily="2" charset="0"/>
              </a:rPr>
              <a:t> tags (scratch</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them after invoking, can’t be </a:t>
            </a:r>
          </a:p>
          <a:p>
            <a:pPr marL="0" marR="0" lvl="0" indent="0" algn="l" defTabSz="457200" rtl="0" eaLnBrk="1" fontAlgn="auto" latinLnBrk="0" hangingPunct="1">
              <a:lnSpc>
                <a:spcPct val="100000"/>
              </a:lnSpc>
              <a:spcBef>
                <a:spcPts val="0"/>
              </a:spcBef>
              <a:spcAft>
                <a:spcPts val="300"/>
              </a:spcAft>
              <a:buClrTx/>
              <a:buSzTx/>
              <a:buFontTx/>
              <a:buNone/>
              <a:tabLst/>
              <a:defRPr/>
            </a:pPr>
            <a:r>
              <a:rPr lang="en-AU" sz="900" dirty="0">
                <a:solidFill>
                  <a:prstClr val="black"/>
                </a:solidFill>
                <a:latin typeface="Oldrichium ITC Std" panose="02000503060000020004" pitchFamily="2" charset="0"/>
              </a:rPr>
              <a:t>Burned).</a:t>
            </a:r>
          </a:p>
          <a:p>
            <a:pPr marL="0" marR="0" lvl="0" indent="0" algn="l" defTabSz="457200" rtl="0" eaLnBrk="1" fontAlgn="auto" latinLnBrk="0" hangingPunct="1">
              <a:lnSpc>
                <a:spcPct val="100000"/>
              </a:lnSpc>
              <a:spcBef>
                <a:spcPts val="0"/>
              </a:spcBef>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Your Hero also has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single-</a:t>
            </a:r>
          </a:p>
          <a:p>
            <a:pPr marL="0" marR="0" lvl="0" indent="0" algn="l" defTabSz="457200" rtl="0" eaLnBrk="1" fontAlgn="auto" latinLnBrk="0" hangingPunct="1">
              <a:lnSpc>
                <a:spcPct val="100000"/>
              </a:lnSpc>
              <a:spcBef>
                <a:spcPts val="0"/>
              </a:spcBef>
              <a:buClrTx/>
              <a:buSzTx/>
              <a:buFontTx/>
              <a:buNone/>
              <a:tabLst/>
              <a:defRPr/>
            </a:pPr>
            <a:r>
              <a:rPr lang="en-AU" sz="900" b="1" dirty="0">
                <a:solidFill>
                  <a:prstClr val="black"/>
                </a:solidFill>
                <a:latin typeface="Oldrichium ITC Std" panose="02000503060000020004" pitchFamily="2" charset="0"/>
              </a:rPr>
              <a:t>use Relationship tags</a:t>
            </a:r>
            <a:r>
              <a:rPr lang="en-AU" sz="900" dirty="0">
                <a:solidFill>
                  <a:prstClr val="black"/>
                </a:solidFill>
                <a:latin typeface="Oldrichium ITC Std" panose="02000503060000020004" pitchFamily="2" charset="0"/>
              </a:rPr>
              <a:t>, which</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describe how they view or </a:t>
            </a:r>
          </a:p>
          <a:p>
            <a:pPr marL="0" marR="0" lvl="0" indent="0" algn="l" defTabSz="457200" rtl="0" eaLnBrk="1" fontAlgn="auto" latinLnBrk="0" hangingPunct="1">
              <a:lnSpc>
                <a:spcPct val="100000"/>
              </a:lnSpc>
              <a:spcBef>
                <a:spcPts val="0"/>
              </a:spcBef>
              <a:spcAft>
                <a:spcPts val="300"/>
              </a:spcAft>
              <a:buClrTx/>
              <a:buSzTx/>
              <a:buFontTx/>
              <a:buNone/>
              <a:tabLst/>
              <a:defRPr/>
            </a:pPr>
            <a:r>
              <a:rPr lang="en-AU" sz="900" dirty="0">
                <a:solidFill>
                  <a:prstClr val="black"/>
                </a:solidFill>
                <a:latin typeface="Oldrichium ITC Std" panose="02000503060000020004" pitchFamily="2" charset="0"/>
              </a:rPr>
              <a:t>r</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elate to the other Heroes.</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Both Fellowship tags and </a:t>
            </a:r>
          </a:p>
          <a:p>
            <a:pPr marL="0" marR="0" lvl="0" indent="0" algn="l" defTabSz="457200" rtl="0" eaLnBrk="1" fontAlgn="auto" latinLnBrk="0" hangingPunct="1">
              <a:lnSpc>
                <a:spcPct val="100000"/>
              </a:lnSpc>
              <a:spcBef>
                <a:spcPts val="0"/>
              </a:spcBef>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Relationship tags can be</a:t>
            </a:r>
          </a:p>
          <a:p>
            <a:pPr marL="0" marR="0" lvl="0" indent="0" algn="l" defTabSz="457200" rtl="0" eaLnBrk="1" fontAlgn="auto" latinLnBrk="0" hangingPunct="1">
              <a:lnSpc>
                <a:spcPct val="100000"/>
              </a:lnSpc>
              <a:spcBef>
                <a:spcPts val="0"/>
              </a:spcBef>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recovered during a Camp or</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Sojourn scene.</a:t>
            </a:r>
            <a:endPar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AU" sz="1000" dirty="0">
              <a:latin typeface="Oldrichium ITC Std Light" panose="02000703050000020004" pitchFamily="50" charset="0"/>
            </a:endParaRPr>
          </a:p>
        </p:txBody>
      </p:sp>
      <p:grpSp>
        <p:nvGrpSpPr>
          <p:cNvPr id="60" name="Group 59">
            <a:extLst>
              <a:ext uri="{FF2B5EF4-FFF2-40B4-BE49-F238E27FC236}">
                <a16:creationId xmlns:a16="http://schemas.microsoft.com/office/drawing/2014/main" id="{ADF542EC-42EB-C635-B0D5-025BF2268448}"/>
              </a:ext>
            </a:extLst>
          </p:cNvPr>
          <p:cNvGrpSpPr/>
          <p:nvPr/>
        </p:nvGrpSpPr>
        <p:grpSpPr>
          <a:xfrm>
            <a:off x="137012" y="125191"/>
            <a:ext cx="1804891" cy="6175650"/>
            <a:chOff x="137012" y="125191"/>
            <a:chExt cx="1804891" cy="6175650"/>
          </a:xfrm>
        </p:grpSpPr>
        <p:sp>
          <p:nvSpPr>
            <p:cNvPr id="2" name="TextBox 1">
              <a:extLst>
                <a:ext uri="{FF2B5EF4-FFF2-40B4-BE49-F238E27FC236}">
                  <a16:creationId xmlns:a16="http://schemas.microsoft.com/office/drawing/2014/main" id="{225916BC-ABA8-5EF1-0FAD-CC3490DCEEC3}"/>
                </a:ext>
              </a:extLst>
            </p:cNvPr>
            <p:cNvSpPr txBox="1"/>
            <p:nvPr/>
          </p:nvSpPr>
          <p:spPr>
            <a:xfrm>
              <a:off x="137012" y="125191"/>
              <a:ext cx="1804891" cy="2177519"/>
            </a:xfrm>
            <a:prstGeom prst="rect">
              <a:avLst/>
            </a:prstGeom>
            <a:noFill/>
          </p:spPr>
          <p:txBody>
            <a:bodyPr wrap="square" lIns="36000" rIns="36000" rtlCol="0">
              <a:spAutoFit/>
            </a:bodyPr>
            <a:lstStyle/>
            <a:p>
              <a:r>
                <a:rPr lang="en-AU" sz="1400" b="1" dirty="0">
                  <a:solidFill>
                    <a:schemeClr val="accent2">
                      <a:lumMod val="50000"/>
                    </a:schemeClr>
                  </a:solidFill>
                  <a:latin typeface="Oldrichium ITC Std" panose="02000503060000020004" pitchFamily="2" charset="0"/>
                </a:rPr>
                <a:t>Describe Your Action </a:t>
              </a:r>
              <a:r>
                <a:rPr lang="en-AU" sz="900" b="1" dirty="0">
                  <a:solidFill>
                    <a:schemeClr val="accent2">
                      <a:lumMod val="50000"/>
                    </a:schemeClr>
                  </a:solidFill>
                  <a:latin typeface="Oldrichium ITC Std" panose="02000503060000020004" pitchFamily="2" charset="0"/>
                </a:rPr>
                <a:t>(p150)</a:t>
              </a:r>
              <a:endParaRPr lang="en-AU" sz="1400" b="1" dirty="0">
                <a:solidFill>
                  <a:schemeClr val="accent2">
                    <a:lumMod val="50000"/>
                  </a:schemeClr>
                </a:solidFill>
                <a:latin typeface="Oldrichium ITC Std" panose="02000503060000020004" pitchFamily="2" charset="0"/>
              </a:endParaRPr>
            </a:p>
            <a:p>
              <a:pPr>
                <a:spcAft>
                  <a:spcPts val="300"/>
                </a:spcAft>
              </a:pPr>
              <a:r>
                <a:rPr lang="en-AU" sz="900" dirty="0">
                  <a:latin typeface="Oldrichium ITC Std" panose="02000503060000020004" pitchFamily="2" charset="0"/>
                </a:rPr>
                <a:t>Describe how the Heroes act and what they are attempt to do. The Narrator will choose the outcome, the </a:t>
              </a:r>
              <a:r>
                <a:rPr lang="en-AU" sz="900" b="1" dirty="0">
                  <a:latin typeface="Oldrichium ITC Std" panose="02000503060000020004" pitchFamily="2" charset="0"/>
                </a:rPr>
                <a:t>simple</a:t>
              </a:r>
              <a:r>
                <a:rPr lang="en-AU" sz="900" dirty="0">
                  <a:latin typeface="Oldrichium ITC Std" panose="02000503060000020004" pitchFamily="2" charset="0"/>
                </a:rPr>
                <a:t> way, the </a:t>
              </a:r>
              <a:r>
                <a:rPr lang="en-AU" sz="900" b="1" dirty="0">
                  <a:latin typeface="Oldrichium ITC Std" panose="02000503060000020004" pitchFamily="2" charset="0"/>
                </a:rPr>
                <a:t>quick</a:t>
              </a:r>
              <a:r>
                <a:rPr lang="en-AU" sz="900" dirty="0">
                  <a:latin typeface="Oldrichium ITC Std" panose="02000503060000020004" pitchFamily="2" charset="0"/>
                </a:rPr>
                <a:t> way or the </a:t>
              </a:r>
              <a:r>
                <a:rPr lang="en-AU" sz="900" b="1" dirty="0">
                  <a:latin typeface="Oldrichium ITC Std" panose="02000503060000020004" pitchFamily="2" charset="0"/>
                </a:rPr>
                <a:t>detailed</a:t>
              </a:r>
              <a:r>
                <a:rPr lang="en-AU" sz="900" dirty="0">
                  <a:latin typeface="Oldrichium ITC Std" panose="02000503060000020004" pitchFamily="2" charset="0"/>
                </a:rPr>
                <a:t> way:</a:t>
              </a:r>
            </a:p>
            <a:p>
              <a:pPr>
                <a:spcBef>
                  <a:spcPts val="600"/>
                </a:spcBef>
              </a:pPr>
              <a:r>
                <a:rPr lang="en-AU" sz="1000" b="1" dirty="0">
                  <a:solidFill>
                    <a:schemeClr val="accent2">
                      <a:lumMod val="50000"/>
                    </a:schemeClr>
                  </a:solidFill>
                  <a:latin typeface="Oldrichium ITC Std" panose="02000503060000020004" pitchFamily="2" charset="0"/>
                </a:rPr>
                <a:t>THE SIMPLE WAY</a:t>
              </a:r>
            </a:p>
            <a:p>
              <a:pPr>
                <a:spcAft>
                  <a:spcPts val="300"/>
                </a:spcAft>
              </a:pPr>
              <a:r>
                <a:rPr lang="en-AU" sz="900" dirty="0">
                  <a:latin typeface="Oldrichium ITC Std" panose="02000503060000020004" pitchFamily="2" charset="0"/>
                </a:rPr>
                <a:t>When the outcome is certain, or not yet interesting enough for dice the Narrator might consider the situation, any relevant tags and decides the outcome. </a:t>
              </a:r>
              <a:endParaRPr lang="en-AU" sz="900" b="1" dirty="0">
                <a:solidFill>
                  <a:schemeClr val="accent2">
                    <a:lumMod val="50000"/>
                  </a:schemeClr>
                </a:solidFill>
                <a:latin typeface="Oldrichium ITC Std" panose="02000503060000020004" pitchFamily="2" charset="0"/>
              </a:endParaRPr>
            </a:p>
          </p:txBody>
        </p:sp>
        <p:grpSp>
          <p:nvGrpSpPr>
            <p:cNvPr id="53" name="Group 52">
              <a:extLst>
                <a:ext uri="{FF2B5EF4-FFF2-40B4-BE49-F238E27FC236}">
                  <a16:creationId xmlns:a16="http://schemas.microsoft.com/office/drawing/2014/main" id="{20964242-EC45-C2BD-5664-D36200110ADD}"/>
                </a:ext>
              </a:extLst>
            </p:cNvPr>
            <p:cNvGrpSpPr/>
            <p:nvPr/>
          </p:nvGrpSpPr>
          <p:grpSpPr>
            <a:xfrm>
              <a:off x="153383" y="2307636"/>
              <a:ext cx="1772149" cy="1456584"/>
              <a:chOff x="137012" y="2441210"/>
              <a:chExt cx="1772149" cy="1456584"/>
            </a:xfrm>
          </p:grpSpPr>
          <p:grpSp>
            <p:nvGrpSpPr>
              <p:cNvPr id="9" name="Group 8">
                <a:extLst>
                  <a:ext uri="{FF2B5EF4-FFF2-40B4-BE49-F238E27FC236}">
                    <a16:creationId xmlns:a16="http://schemas.microsoft.com/office/drawing/2014/main" id="{7534AFAE-C8D3-5083-10F6-78596E392E95}"/>
                  </a:ext>
                </a:extLst>
              </p:cNvPr>
              <p:cNvGrpSpPr/>
              <p:nvPr/>
            </p:nvGrpSpPr>
            <p:grpSpPr>
              <a:xfrm>
                <a:off x="137012" y="2441210"/>
                <a:ext cx="1772149" cy="684000"/>
                <a:chOff x="3539613" y="1406013"/>
                <a:chExt cx="1573161" cy="825910"/>
              </a:xfrm>
            </p:grpSpPr>
            <p:sp>
              <p:nvSpPr>
                <p:cNvPr id="8" name="Rectangle 7">
                  <a:extLst>
                    <a:ext uri="{FF2B5EF4-FFF2-40B4-BE49-F238E27FC236}">
                      <a16:creationId xmlns:a16="http://schemas.microsoft.com/office/drawing/2014/main" id="{B3706113-64B4-ADF5-8684-404776764C0D}"/>
                    </a:ext>
                  </a:extLst>
                </p:cNvPr>
                <p:cNvSpPr/>
                <p:nvPr/>
              </p:nvSpPr>
              <p:spPr>
                <a:xfrm>
                  <a:off x="3539613" y="1406013"/>
                  <a:ext cx="1573161" cy="825910"/>
                </a:xfrm>
                <a:prstGeom prst="rect">
                  <a:avLst/>
                </a:prstGeom>
                <a:solidFill>
                  <a:srgbClr val="D1CD7D"/>
                </a:soli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381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endParaRPr lang="en-AU" dirty="0"/>
                </a:p>
              </p:txBody>
            </p:sp>
            <p:sp>
              <p:nvSpPr>
                <p:cNvPr id="3" name="Rectangle 2">
                  <a:extLst>
                    <a:ext uri="{FF2B5EF4-FFF2-40B4-BE49-F238E27FC236}">
                      <a16:creationId xmlns:a16="http://schemas.microsoft.com/office/drawing/2014/main" id="{8BEADF8A-D47B-7487-19E1-DAFD5E185F5B}"/>
                    </a:ext>
                  </a:extLst>
                </p:cNvPr>
                <p:cNvSpPr/>
                <p:nvPr/>
              </p:nvSpPr>
              <p:spPr>
                <a:xfrm>
                  <a:off x="3539613" y="1406013"/>
                  <a:ext cx="1573161" cy="825910"/>
                </a:xfrm>
                <a:prstGeom prst="rect">
                  <a:avLst/>
                </a:prstGeom>
                <a:blipFill dpi="0" rotWithShape="1">
                  <a:blip r:embed="rId4">
                    <a:alphaModFix amt="40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SUCCESS</a:t>
                  </a:r>
                </a:p>
                <a:p>
                  <a:pPr algn="ctr"/>
                  <a:r>
                    <a:rPr lang="en-AU" sz="900" dirty="0">
                      <a:solidFill>
                        <a:schemeClr val="tx1"/>
                      </a:solidFill>
                      <a:latin typeface="Oldrichium ITC Std" panose="02000503060000020004" pitchFamily="2" charset="0"/>
                    </a:rPr>
                    <a:t>The action unfolds as expected or better. The Narrator can give you a useful tag or status</a:t>
                  </a:r>
                </a:p>
              </p:txBody>
            </p:sp>
          </p:grpSp>
          <p:grpSp>
            <p:nvGrpSpPr>
              <p:cNvPr id="20" name="Group 19">
                <a:extLst>
                  <a:ext uri="{FF2B5EF4-FFF2-40B4-BE49-F238E27FC236}">
                    <a16:creationId xmlns:a16="http://schemas.microsoft.com/office/drawing/2014/main" id="{02ED3F7C-921E-13F9-F386-F4D9CF3B16F0}"/>
                  </a:ext>
                </a:extLst>
              </p:cNvPr>
              <p:cNvGrpSpPr/>
              <p:nvPr/>
            </p:nvGrpSpPr>
            <p:grpSpPr>
              <a:xfrm>
                <a:off x="137012" y="3177794"/>
                <a:ext cx="1772149" cy="720000"/>
                <a:chOff x="3539613" y="1406013"/>
                <a:chExt cx="1418303" cy="730740"/>
              </a:xfrm>
            </p:grpSpPr>
            <p:sp>
              <p:nvSpPr>
                <p:cNvPr id="24" name="Rectangle 23">
                  <a:extLst>
                    <a:ext uri="{FF2B5EF4-FFF2-40B4-BE49-F238E27FC236}">
                      <a16:creationId xmlns:a16="http://schemas.microsoft.com/office/drawing/2014/main" id="{C37AC003-C734-84D4-5766-F0D8ED2040CA}"/>
                    </a:ext>
                  </a:extLst>
                </p:cNvPr>
                <p:cNvSpPr/>
                <p:nvPr/>
              </p:nvSpPr>
              <p:spPr>
                <a:xfrm>
                  <a:off x="3539613" y="1406013"/>
                  <a:ext cx="1418303" cy="730740"/>
                </a:xfrm>
                <a:prstGeom prst="rect">
                  <a:avLst/>
                </a:prstGeom>
                <a:solidFill>
                  <a:srgbClr val="A663C1"/>
                </a:soli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381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AU" dirty="0"/>
                </a:p>
              </p:txBody>
            </p:sp>
            <p:sp>
              <p:nvSpPr>
                <p:cNvPr id="25" name="Rectangle 24">
                  <a:extLst>
                    <a:ext uri="{FF2B5EF4-FFF2-40B4-BE49-F238E27FC236}">
                      <a16:creationId xmlns:a16="http://schemas.microsoft.com/office/drawing/2014/main" id="{378BF3F0-2370-1B54-BFAB-0881E3E29F7F}"/>
                    </a:ext>
                  </a:extLst>
                </p:cNvPr>
                <p:cNvSpPr/>
                <p:nvPr/>
              </p:nvSpPr>
              <p:spPr>
                <a:xfrm>
                  <a:off x="3539613" y="1406013"/>
                  <a:ext cx="1418303" cy="730740"/>
                </a:xfrm>
                <a:prstGeom prst="rect">
                  <a:avLst/>
                </a:prstGeom>
                <a:blipFill dpi="0" rotWithShape="1">
                  <a:blip r:embed="rId4">
                    <a:alphaModFix amt="40000"/>
                  </a:blip>
                  <a:srcRect/>
                  <a:stretch>
                    <a:fillRect/>
                  </a:stretch>
                </a:blipFill>
                <a:ln w="12700">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CONSEQUENCES</a:t>
                  </a:r>
                </a:p>
                <a:p>
                  <a:pPr algn="ctr"/>
                  <a:r>
                    <a:rPr lang="en-AU" sz="900" dirty="0">
                      <a:solidFill>
                        <a:schemeClr val="tx1"/>
                      </a:solidFill>
                      <a:latin typeface="Oldrichium ITC Std" panose="02000503060000020004" pitchFamily="2" charset="0"/>
                    </a:rPr>
                    <a:t>The Narrator creates a complication in the story, and can give or remove a tag or status</a:t>
                  </a:r>
                </a:p>
              </p:txBody>
            </p:sp>
          </p:grpSp>
        </p:grpSp>
        <p:grpSp>
          <p:nvGrpSpPr>
            <p:cNvPr id="55" name="Group 54">
              <a:extLst>
                <a:ext uri="{FF2B5EF4-FFF2-40B4-BE49-F238E27FC236}">
                  <a16:creationId xmlns:a16="http://schemas.microsoft.com/office/drawing/2014/main" id="{A558FC67-6418-4DFC-9C7A-9E8D8E636791}"/>
                </a:ext>
              </a:extLst>
            </p:cNvPr>
            <p:cNvGrpSpPr/>
            <p:nvPr/>
          </p:nvGrpSpPr>
          <p:grpSpPr>
            <a:xfrm>
              <a:off x="153857" y="4904799"/>
              <a:ext cx="1771200" cy="1396042"/>
              <a:chOff x="169755" y="4837349"/>
              <a:chExt cx="1609725" cy="1396042"/>
            </a:xfrm>
          </p:grpSpPr>
          <p:grpSp>
            <p:nvGrpSpPr>
              <p:cNvPr id="122" name="Group 121">
                <a:extLst>
                  <a:ext uri="{FF2B5EF4-FFF2-40B4-BE49-F238E27FC236}">
                    <a16:creationId xmlns:a16="http://schemas.microsoft.com/office/drawing/2014/main" id="{883AD211-4E86-B2C9-473B-CB4608A594FA}"/>
                  </a:ext>
                </a:extLst>
              </p:cNvPr>
              <p:cNvGrpSpPr/>
              <p:nvPr/>
            </p:nvGrpSpPr>
            <p:grpSpPr>
              <a:xfrm>
                <a:off x="169756" y="4837349"/>
                <a:ext cx="1609724" cy="432000"/>
                <a:chOff x="3539613" y="688162"/>
                <a:chExt cx="1573161" cy="1604058"/>
              </a:xfrm>
            </p:grpSpPr>
            <p:sp>
              <p:nvSpPr>
                <p:cNvPr id="123" name="Rectangle 122">
                  <a:extLst>
                    <a:ext uri="{FF2B5EF4-FFF2-40B4-BE49-F238E27FC236}">
                      <a16:creationId xmlns:a16="http://schemas.microsoft.com/office/drawing/2014/main" id="{E9A3CFFC-D87C-F07C-AC23-55D09E1BC6DF}"/>
                    </a:ext>
                  </a:extLst>
                </p:cNvPr>
                <p:cNvSpPr/>
                <p:nvPr/>
              </p:nvSpPr>
              <p:spPr>
                <a:xfrm>
                  <a:off x="3539613" y="688162"/>
                  <a:ext cx="1573161" cy="1604058"/>
                </a:xfrm>
                <a:prstGeom prst="rect">
                  <a:avLst/>
                </a:prstGeom>
                <a:solidFill>
                  <a:srgbClr val="D1CD7D"/>
                </a:soli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254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AU" dirty="0"/>
                </a:p>
              </p:txBody>
            </p:sp>
            <p:sp>
              <p:nvSpPr>
                <p:cNvPr id="124" name="Rectangle 123">
                  <a:extLst>
                    <a:ext uri="{FF2B5EF4-FFF2-40B4-BE49-F238E27FC236}">
                      <a16:creationId xmlns:a16="http://schemas.microsoft.com/office/drawing/2014/main" id="{0509472D-75B1-145E-0201-7CE8B42890DA}"/>
                    </a:ext>
                  </a:extLst>
                </p:cNvPr>
                <p:cNvSpPr/>
                <p:nvPr/>
              </p:nvSpPr>
              <p:spPr>
                <a:xfrm>
                  <a:off x="3539613" y="688162"/>
                  <a:ext cx="1573161" cy="1604058"/>
                </a:xfrm>
                <a:prstGeom prst="rect">
                  <a:avLst/>
                </a:prstGeom>
                <a:blipFill dpi="0" rotWithShape="1">
                  <a:blip r:embed="rId4">
                    <a:alphaModFix amt="40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10+</a:t>
                  </a:r>
                </a:p>
                <a:p>
                  <a:pPr marL="88900" algn="ctr"/>
                  <a:r>
                    <a:rPr lang="en-AU" sz="900" dirty="0">
                      <a:solidFill>
                        <a:schemeClr val="tx1"/>
                      </a:solidFill>
                      <a:latin typeface="Oldrichium ITC Std" panose="02000503060000020004" pitchFamily="2" charset="0"/>
                    </a:rPr>
                    <a:t>Success. No Consequences</a:t>
                  </a:r>
                </a:p>
              </p:txBody>
            </p:sp>
          </p:grpSp>
          <p:grpSp>
            <p:nvGrpSpPr>
              <p:cNvPr id="125" name="Group 124">
                <a:extLst>
                  <a:ext uri="{FF2B5EF4-FFF2-40B4-BE49-F238E27FC236}">
                    <a16:creationId xmlns:a16="http://schemas.microsoft.com/office/drawing/2014/main" id="{0831071B-CA48-D746-E41A-ED939662EC01}"/>
                  </a:ext>
                </a:extLst>
              </p:cNvPr>
              <p:cNvGrpSpPr/>
              <p:nvPr/>
            </p:nvGrpSpPr>
            <p:grpSpPr>
              <a:xfrm>
                <a:off x="169755" y="5801391"/>
                <a:ext cx="1609725" cy="432000"/>
                <a:chOff x="3539613" y="1406014"/>
                <a:chExt cx="1418303" cy="436822"/>
              </a:xfrm>
            </p:grpSpPr>
            <p:sp>
              <p:nvSpPr>
                <p:cNvPr id="126" name="Rectangle 125">
                  <a:extLst>
                    <a:ext uri="{FF2B5EF4-FFF2-40B4-BE49-F238E27FC236}">
                      <a16:creationId xmlns:a16="http://schemas.microsoft.com/office/drawing/2014/main" id="{3F6D3355-9A98-0174-709C-197DE47532E8}"/>
                    </a:ext>
                  </a:extLst>
                </p:cNvPr>
                <p:cNvSpPr/>
                <p:nvPr/>
              </p:nvSpPr>
              <p:spPr>
                <a:xfrm>
                  <a:off x="3539613" y="1406014"/>
                  <a:ext cx="1418303" cy="436822"/>
                </a:xfrm>
                <a:prstGeom prst="rect">
                  <a:avLst/>
                </a:prstGeom>
                <a:solidFill>
                  <a:srgbClr val="A663C1"/>
                </a:soli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381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endParaRPr lang="en-AU" dirty="0"/>
                </a:p>
              </p:txBody>
            </p:sp>
            <p:sp>
              <p:nvSpPr>
                <p:cNvPr id="127" name="Rectangle 126">
                  <a:extLst>
                    <a:ext uri="{FF2B5EF4-FFF2-40B4-BE49-F238E27FC236}">
                      <a16:creationId xmlns:a16="http://schemas.microsoft.com/office/drawing/2014/main" id="{13063806-2954-27D4-B797-BC41E8EA5302}"/>
                    </a:ext>
                  </a:extLst>
                </p:cNvPr>
                <p:cNvSpPr/>
                <p:nvPr/>
              </p:nvSpPr>
              <p:spPr>
                <a:xfrm>
                  <a:off x="3539613" y="1406014"/>
                  <a:ext cx="1418303" cy="436822"/>
                </a:xfrm>
                <a:prstGeom prst="rect">
                  <a:avLst/>
                </a:prstGeom>
                <a:blipFill dpi="0" rotWithShape="1">
                  <a:blip r:embed="rId4">
                    <a:alphaModFix amt="40000"/>
                  </a:blip>
                  <a:srcRect/>
                  <a:stretch>
                    <a:fillRect/>
                  </a:stretch>
                </a:blipFill>
                <a:ln w="12700">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algn="ctr" defTabSz="354013">
                    <a:spcAft>
                      <a:spcPts val="100"/>
                    </a:spcAft>
                  </a:pPr>
                  <a:r>
                    <a:rPr lang="en-AU" sz="1000" b="1" dirty="0">
                      <a:solidFill>
                        <a:schemeClr val="tx1"/>
                      </a:solidFill>
                      <a:latin typeface="Oldrichium ITC Std" panose="02000503060000020004" pitchFamily="2" charset="0"/>
                    </a:rPr>
                    <a:t>6-</a:t>
                  </a:r>
                </a:p>
                <a:p>
                  <a:pPr algn="ctr"/>
                  <a:r>
                    <a:rPr lang="en-AU" sz="900" dirty="0">
                      <a:solidFill>
                        <a:schemeClr val="tx1"/>
                      </a:solidFill>
                      <a:latin typeface="Oldrichium ITC Std" panose="02000503060000020004" pitchFamily="2" charset="0"/>
                    </a:rPr>
                    <a:t>Consequences. No Success</a:t>
                  </a:r>
                </a:p>
              </p:txBody>
            </p:sp>
          </p:grpSp>
          <p:grpSp>
            <p:nvGrpSpPr>
              <p:cNvPr id="128" name="Group 127">
                <a:extLst>
                  <a:ext uri="{FF2B5EF4-FFF2-40B4-BE49-F238E27FC236}">
                    <a16:creationId xmlns:a16="http://schemas.microsoft.com/office/drawing/2014/main" id="{BA77B858-A68F-9F42-E918-DE4EFEEAA50C}"/>
                  </a:ext>
                </a:extLst>
              </p:cNvPr>
              <p:cNvGrpSpPr/>
              <p:nvPr/>
            </p:nvGrpSpPr>
            <p:grpSpPr>
              <a:xfrm>
                <a:off x="169755" y="5319370"/>
                <a:ext cx="1609725" cy="432000"/>
                <a:chOff x="3539613" y="1275548"/>
                <a:chExt cx="1573161" cy="689921"/>
              </a:xfrm>
            </p:grpSpPr>
            <p:sp>
              <p:nvSpPr>
                <p:cNvPr id="129" name="Rectangle 128">
                  <a:extLst>
                    <a:ext uri="{FF2B5EF4-FFF2-40B4-BE49-F238E27FC236}">
                      <a16:creationId xmlns:a16="http://schemas.microsoft.com/office/drawing/2014/main" id="{F81414BA-360C-5874-E0B7-4AFCEF1929BE}"/>
                    </a:ext>
                  </a:extLst>
                </p:cNvPr>
                <p:cNvSpPr/>
                <p:nvPr/>
              </p:nvSpPr>
              <p:spPr>
                <a:xfrm>
                  <a:off x="3539613" y="1275549"/>
                  <a:ext cx="1573161" cy="689920"/>
                </a:xfrm>
                <a:prstGeom prst="rect">
                  <a:avLst/>
                </a:prstGeom>
                <a:gradFill flip="none" rotWithShape="1">
                  <a:gsLst>
                    <a:gs pos="0">
                      <a:srgbClr val="D1CD7D"/>
                    </a:gs>
                    <a:gs pos="34000">
                      <a:srgbClr val="D1CD7D"/>
                    </a:gs>
                    <a:gs pos="68000">
                      <a:srgbClr val="A663C1"/>
                    </a:gs>
                    <a:gs pos="100000">
                      <a:srgbClr val="A663C1"/>
                    </a:gs>
                  </a:gsLst>
                  <a:lin ang="0" scaled="1"/>
                  <a:tileRect/>
                </a:gra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254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08000" rIns="108000" rtlCol="0" anchor="ctr"/>
                <a:lstStyle/>
                <a:p>
                  <a:pPr algn="ctr"/>
                  <a:endParaRPr lang="en-AU" dirty="0"/>
                </a:p>
              </p:txBody>
            </p:sp>
            <p:sp>
              <p:nvSpPr>
                <p:cNvPr id="130" name="Rectangle 129">
                  <a:extLst>
                    <a:ext uri="{FF2B5EF4-FFF2-40B4-BE49-F238E27FC236}">
                      <a16:creationId xmlns:a16="http://schemas.microsoft.com/office/drawing/2014/main" id="{4AC6C661-CF32-330A-3269-018839F7EC17}"/>
                    </a:ext>
                  </a:extLst>
                </p:cNvPr>
                <p:cNvSpPr/>
                <p:nvPr/>
              </p:nvSpPr>
              <p:spPr>
                <a:xfrm>
                  <a:off x="3539613" y="1275548"/>
                  <a:ext cx="1573161" cy="689920"/>
                </a:xfrm>
                <a:prstGeom prst="rect">
                  <a:avLst/>
                </a:prstGeom>
                <a:blipFill dpi="0" rotWithShape="1">
                  <a:blip r:embed="rId4">
                    <a:alphaModFix amt="40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08000" rIns="108000" rtlCol="0" anchor="t"/>
                <a:lstStyle/>
                <a:p>
                  <a:pPr algn="ctr" defTabSz="354013">
                    <a:spcAft>
                      <a:spcPts val="100"/>
                    </a:spcAft>
                  </a:pPr>
                  <a:r>
                    <a:rPr lang="en-AU" sz="1000" b="1" dirty="0">
                      <a:solidFill>
                        <a:schemeClr val="tx1"/>
                      </a:solidFill>
                      <a:latin typeface="Oldrichium ITC Std" panose="02000503060000020004" pitchFamily="2" charset="0"/>
                    </a:rPr>
                    <a:t>9-7</a:t>
                  </a:r>
                </a:p>
                <a:p>
                  <a:pPr algn="ctr"/>
                  <a:r>
                    <a:rPr lang="en-AU" sz="900" dirty="0">
                      <a:solidFill>
                        <a:schemeClr val="tx1"/>
                      </a:solidFill>
                      <a:latin typeface="Oldrichium ITC Std" panose="02000503060000020004" pitchFamily="2" charset="0"/>
                    </a:rPr>
                    <a:t>Success &amp; Consequences.</a:t>
                  </a:r>
                </a:p>
              </p:txBody>
            </p:sp>
          </p:grpSp>
        </p:grpSp>
        <p:sp>
          <p:nvSpPr>
            <p:cNvPr id="153" name="TextBox 152">
              <a:extLst>
                <a:ext uri="{FF2B5EF4-FFF2-40B4-BE49-F238E27FC236}">
                  <a16:creationId xmlns:a16="http://schemas.microsoft.com/office/drawing/2014/main" id="{97B233AD-6347-DB2E-D15C-82AE01CADE41}"/>
                </a:ext>
              </a:extLst>
            </p:cNvPr>
            <p:cNvSpPr txBox="1"/>
            <p:nvPr/>
          </p:nvSpPr>
          <p:spPr>
            <a:xfrm>
              <a:off x="146274" y="3818636"/>
              <a:ext cx="1786366" cy="1077218"/>
            </a:xfrm>
            <a:prstGeom prst="rect">
              <a:avLst/>
            </a:prstGeom>
            <a:noFill/>
          </p:spPr>
          <p:txBody>
            <a:bodyPr wrap="square" lIns="36000" rIns="36000">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THE QUICK WAY</a:t>
              </a:r>
            </a:p>
            <a:p>
              <a:pPr marL="0" marR="0" lvl="0" indent="0" algn="l" defTabSz="457200" rtl="0" eaLnBrk="1" fontAlgn="auto" latinLnBrk="0" hangingPunct="1">
                <a:lnSpc>
                  <a:spcPct val="100000"/>
                </a:lnSpc>
                <a:spcBef>
                  <a:spcPts val="0"/>
                </a:spcBef>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When there is an element of risk involved </a:t>
              </a:r>
              <a:r>
                <a:rPr lang="en-AU" sz="900" dirty="0">
                  <a:solidFill>
                    <a:prstClr val="black"/>
                  </a:solidFill>
                  <a:latin typeface="Oldrichium ITC Std" panose="02000503060000020004" pitchFamily="2" charset="0"/>
                </a:rPr>
                <a:t>with your action:</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count your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Power</a:t>
              </a:r>
              <a:r>
                <a:rPr lang="en-AU" sz="900" dirty="0">
                  <a:solidFill>
                    <a:prstClr val="black"/>
                  </a:solidFill>
                  <a:latin typeface="Oldrichium ITC Std" panose="02000503060000020004" pitchFamily="2" charset="0"/>
                </a:rPr>
                <a:t>, with tags and statuses</a:t>
              </a:r>
              <a:endPar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endParaRP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roll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2d6 +Power </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dirty="0">
                  <a:solidFill>
                    <a:prstClr val="black"/>
                  </a:solidFill>
                  <a:latin typeface="Oldrichium ITC Std" panose="02000503060000020004" pitchFamily="2" charset="0"/>
                </a:rPr>
                <a:t>then determine the outcome:</a:t>
              </a:r>
              <a:endPar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endParaRPr>
            </a:p>
          </p:txBody>
        </p:sp>
      </p:grpSp>
      <p:sp>
        <p:nvSpPr>
          <p:cNvPr id="155" name="TextBox 154">
            <a:extLst>
              <a:ext uri="{FF2B5EF4-FFF2-40B4-BE49-F238E27FC236}">
                <a16:creationId xmlns:a16="http://schemas.microsoft.com/office/drawing/2014/main" id="{7A696184-4131-F66D-6443-2F64992673EC}"/>
              </a:ext>
            </a:extLst>
          </p:cNvPr>
          <p:cNvSpPr txBox="1"/>
          <p:nvPr/>
        </p:nvSpPr>
        <p:spPr>
          <a:xfrm>
            <a:off x="5498881" y="4642336"/>
            <a:ext cx="4407120" cy="2160000"/>
          </a:xfrm>
          <a:prstGeom prst="rect">
            <a:avLst/>
          </a:prstGeom>
          <a:noFill/>
        </p:spPr>
        <p:txBody>
          <a:bodyPr wrap="square" numCol="2" spcCol="108000" anchor="ctr">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1100" b="1" i="0" u="none" strike="noStrike" kern="1200" cap="none" spc="0" normalizeH="0" baseline="0" noProof="0" dirty="0">
                <a:ln>
                  <a:noFill/>
                </a:ln>
                <a:solidFill>
                  <a:schemeClr val="accent2"/>
                </a:solidFill>
                <a:effectLst/>
                <a:uLnTx/>
                <a:uFillTx/>
                <a:latin typeface="Oldrichium ITC Std Light" panose="02000703050000020004" pitchFamily="50" charset="0"/>
                <a:ea typeface="+mn-ea"/>
                <a:cs typeface="+mn-cs"/>
              </a:rPr>
              <a:t>DRAWING MORE POWER </a:t>
            </a:r>
            <a:r>
              <a:rPr kumimoji="0" lang="en-AU" sz="900" b="1" i="0" u="none" strike="noStrike" kern="1200" cap="none" spc="0" normalizeH="0" baseline="0" noProof="0" dirty="0">
                <a:ln>
                  <a:noFill/>
                </a:ln>
                <a:solidFill>
                  <a:schemeClr val="accent2"/>
                </a:solidFill>
                <a:effectLst/>
                <a:uLnTx/>
                <a:uFillTx/>
                <a:latin typeface="Oldrichium ITC Std Light" panose="02000703050000020004" pitchFamily="50" charset="0"/>
                <a:ea typeface="+mn-ea"/>
                <a:cs typeface="+mn-cs"/>
              </a:rPr>
              <a:t>(p158)</a:t>
            </a:r>
          </a:p>
          <a:p>
            <a:pPr lvl="0">
              <a:defRPr/>
            </a:pPr>
            <a:r>
              <a:rPr lang="en-AU" sz="1000" b="1" dirty="0">
                <a:solidFill>
                  <a:schemeClr val="accent2">
                    <a:lumMod val="60000"/>
                    <a:lumOff val="40000"/>
                  </a:schemeClr>
                </a:solidFill>
                <a:latin typeface="Oldrichium ITC Std Light" panose="02000703050000020004" pitchFamily="50" charset="0"/>
              </a:rPr>
              <a:t>Trade Power (Detailed)</a:t>
            </a:r>
          </a:p>
          <a:p>
            <a:pPr lvl="0">
              <a:defRPr/>
            </a:pPr>
            <a:r>
              <a:rPr lang="en-AU" sz="900" dirty="0">
                <a:solidFill>
                  <a:schemeClr val="bg1"/>
                </a:solidFill>
                <a:latin typeface="Oldrichium ITC Std Light" panose="02000703050000020004" pitchFamily="50" charset="0"/>
              </a:rPr>
              <a:t>You can trade power for certainty, or vice versa.</a:t>
            </a:r>
          </a:p>
          <a:p>
            <a:pPr marL="144000" lvl="0" indent="-144000">
              <a:buFont typeface="Oldrichium ITC Std Light" panose="02000503060000020004" pitchFamily="2" charset="0"/>
              <a:buChar char="–"/>
              <a:defRPr/>
            </a:pPr>
            <a:r>
              <a:rPr lang="en-AU" sz="900" b="1" dirty="0">
                <a:solidFill>
                  <a:schemeClr val="bg1"/>
                </a:solidFill>
                <a:latin typeface="Oldrichium ITC Std Light" panose="02000703050000020004" pitchFamily="50" charset="0"/>
              </a:rPr>
              <a:t>Caution to the Wind:</a:t>
            </a:r>
            <a:r>
              <a:rPr lang="en-AU" sz="900" dirty="0">
                <a:solidFill>
                  <a:schemeClr val="bg1"/>
                </a:solidFill>
                <a:latin typeface="Oldrichium ITC Std Light" panose="02000703050000020004" pitchFamily="50" charset="0"/>
              </a:rPr>
              <a:t> If your Power is 2 or less, you may take -1 Power to your roll. If you get a Success, you can spend your original Power +1</a:t>
            </a:r>
          </a:p>
          <a:p>
            <a:pPr marL="144000" lvl="0" indent="-144000">
              <a:spcAft>
                <a:spcPts val="600"/>
              </a:spcAft>
              <a:buFont typeface="Oldrichium ITC Std Light" panose="02000503060000020004" pitchFamily="2" charset="0"/>
              <a:buChar char="–"/>
              <a:defRPr/>
            </a:pPr>
            <a:r>
              <a:rPr lang="en-AU" sz="900" b="1" dirty="0">
                <a:solidFill>
                  <a:schemeClr val="bg1"/>
                </a:solidFill>
                <a:latin typeface="Oldrichium ITC Std Light" panose="02000703050000020004" pitchFamily="50" charset="0"/>
              </a:rPr>
              <a:t>Hedge your bets</a:t>
            </a:r>
            <a:r>
              <a:rPr lang="en-AU" sz="900" dirty="0">
                <a:solidFill>
                  <a:schemeClr val="bg1"/>
                </a:solidFill>
                <a:latin typeface="Oldrichium ITC Std Light" panose="02000703050000020004" pitchFamily="50" charset="0"/>
              </a:rPr>
              <a:t>: If your Power is 2 or more, you may add +1 to your Power. If you get a Success, spend your original Power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accent2">
                    <a:lumMod val="60000"/>
                    <a:lumOff val="40000"/>
                  </a:schemeClr>
                </a:solidFill>
                <a:effectLst/>
                <a:uLnTx/>
                <a:uFillTx/>
                <a:latin typeface="Oldrichium ITC Std Light" panose="02000703050000020004" pitchFamily="50" charset="0"/>
                <a:ea typeface="+mn-ea"/>
                <a:cs typeface="+mn-cs"/>
              </a:rPr>
              <a:t>Helping Each Other</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900" b="0" i="0" u="none" strike="noStrike" kern="1200" cap="none" spc="0" normalizeH="0" baseline="0" noProof="0" dirty="0">
                <a:ln>
                  <a:noFill/>
                </a:ln>
                <a:solidFill>
                  <a:prstClr val="white"/>
                </a:solidFill>
                <a:effectLst/>
                <a:uLnTx/>
                <a:uFillTx/>
                <a:latin typeface="Oldrichium ITC Std Light" panose="02000703050000020004" pitchFamily="50" charset="0"/>
                <a:ea typeface="+mn-ea"/>
                <a:cs typeface="+mn-cs"/>
              </a:rPr>
              <a:t>You can add one of your tags to another Hero’s Power, if you could help them directly. Otherwise, consider creating a new story tag to help them.</a:t>
            </a:r>
            <a:endParaRPr kumimoji="0" lang="en-AU" sz="1100" b="1" i="0" u="none" strike="noStrike" kern="1200" cap="none" spc="0" normalizeH="0" baseline="0" noProof="0" dirty="0">
              <a:ln>
                <a:noFill/>
              </a:ln>
              <a:solidFill>
                <a:schemeClr val="accent2"/>
              </a:solidFill>
              <a:effectLst/>
              <a:uLnTx/>
              <a:uFillTx/>
              <a:latin typeface="Oldrichium ITC Std Light" panose="02000703050000020004" pitchFamily="50" charset="0"/>
              <a:ea typeface="+mn-ea"/>
              <a:cs typeface="+mn-cs"/>
            </a:endParaRPr>
          </a:p>
          <a:p>
            <a:pPr lvl="0">
              <a:defRPr/>
            </a:pPr>
            <a:r>
              <a:rPr lang="en-AU" sz="1000" b="1" dirty="0">
                <a:solidFill>
                  <a:schemeClr val="accent2">
                    <a:lumMod val="60000"/>
                    <a:lumOff val="40000"/>
                  </a:schemeClr>
                </a:solidFill>
                <a:latin typeface="Oldrichium ITC Std Light" panose="02000703050000020004" pitchFamily="50" charset="0"/>
              </a:rPr>
              <a:t>Acting Together </a:t>
            </a:r>
          </a:p>
          <a:p>
            <a:pPr lvl="0">
              <a:spcAft>
                <a:spcPts val="600"/>
              </a:spcAft>
              <a:defRPr/>
            </a:pPr>
            <a:r>
              <a:rPr lang="en-AU" sz="900" dirty="0">
                <a:solidFill>
                  <a:schemeClr val="bg1"/>
                </a:solidFill>
                <a:latin typeface="Oldrichium ITC Std Light" panose="02000703050000020004" pitchFamily="50" charset="0"/>
              </a:rPr>
              <a:t>When multiple Heroes act together, one Hero rolls, but others can add one tag (or burn one tag)</a:t>
            </a:r>
          </a:p>
          <a:p>
            <a:pPr lvl="0">
              <a:defRPr/>
            </a:pPr>
            <a:r>
              <a:rPr lang="en-AU" sz="1000" b="1" dirty="0">
                <a:solidFill>
                  <a:schemeClr val="accent2">
                    <a:lumMod val="60000"/>
                    <a:lumOff val="40000"/>
                  </a:schemeClr>
                </a:solidFill>
                <a:latin typeface="Oldrichium ITC Std Light" panose="02000703050000020004" pitchFamily="50" charset="0"/>
              </a:rPr>
              <a:t>Push Your Luck</a:t>
            </a:r>
          </a:p>
          <a:p>
            <a:pPr lvl="0">
              <a:spcAft>
                <a:spcPts val="600"/>
              </a:spcAft>
              <a:defRPr/>
            </a:pPr>
            <a:r>
              <a:rPr lang="en-AU" sz="900" dirty="0">
                <a:solidFill>
                  <a:schemeClr val="bg1"/>
                </a:solidFill>
                <a:latin typeface="Oldrichium ITC Std Light" panose="02000703050000020004" pitchFamily="50" charset="0"/>
              </a:rPr>
              <a:t>After your roll, if you roll a 10+, you can accept Consequences to get a greater success (Quick) or +1 Power (Detailed)</a:t>
            </a:r>
          </a:p>
        </p:txBody>
      </p:sp>
      <p:grpSp>
        <p:nvGrpSpPr>
          <p:cNvPr id="58" name="Group 57">
            <a:extLst>
              <a:ext uri="{FF2B5EF4-FFF2-40B4-BE49-F238E27FC236}">
                <a16:creationId xmlns:a16="http://schemas.microsoft.com/office/drawing/2014/main" id="{CE12D767-128D-129D-74F3-072D0A150EAC}"/>
              </a:ext>
            </a:extLst>
          </p:cNvPr>
          <p:cNvGrpSpPr/>
          <p:nvPr/>
        </p:nvGrpSpPr>
        <p:grpSpPr>
          <a:xfrm>
            <a:off x="1995878" y="125191"/>
            <a:ext cx="1873268" cy="6482029"/>
            <a:chOff x="1995878" y="125191"/>
            <a:chExt cx="1793952" cy="6482029"/>
          </a:xfrm>
        </p:grpSpPr>
        <p:grpSp>
          <p:nvGrpSpPr>
            <p:cNvPr id="56" name="Group 55">
              <a:extLst>
                <a:ext uri="{FF2B5EF4-FFF2-40B4-BE49-F238E27FC236}">
                  <a16:creationId xmlns:a16="http://schemas.microsoft.com/office/drawing/2014/main" id="{60E4A162-24BF-FD3D-FBB4-F07FF7BE0EEB}"/>
                </a:ext>
              </a:extLst>
            </p:cNvPr>
            <p:cNvGrpSpPr/>
            <p:nvPr/>
          </p:nvGrpSpPr>
          <p:grpSpPr>
            <a:xfrm>
              <a:off x="1995878" y="1335634"/>
              <a:ext cx="1771200" cy="2783239"/>
              <a:chOff x="2020642" y="3334645"/>
              <a:chExt cx="1771200" cy="2783239"/>
            </a:xfrm>
          </p:grpSpPr>
          <p:grpSp>
            <p:nvGrpSpPr>
              <p:cNvPr id="115" name="Group 114">
                <a:extLst>
                  <a:ext uri="{FF2B5EF4-FFF2-40B4-BE49-F238E27FC236}">
                    <a16:creationId xmlns:a16="http://schemas.microsoft.com/office/drawing/2014/main" id="{1F7A05AD-972D-B236-CE4C-72D2DF41539E}"/>
                  </a:ext>
                </a:extLst>
              </p:cNvPr>
              <p:cNvGrpSpPr/>
              <p:nvPr/>
            </p:nvGrpSpPr>
            <p:grpSpPr>
              <a:xfrm>
                <a:off x="2020643" y="3334645"/>
                <a:ext cx="1771199" cy="1656000"/>
                <a:chOff x="3539613" y="574625"/>
                <a:chExt cx="1573161" cy="1366420"/>
              </a:xfrm>
            </p:grpSpPr>
            <p:sp>
              <p:nvSpPr>
                <p:cNvPr id="119" name="Rectangle 118">
                  <a:extLst>
                    <a:ext uri="{FF2B5EF4-FFF2-40B4-BE49-F238E27FC236}">
                      <a16:creationId xmlns:a16="http://schemas.microsoft.com/office/drawing/2014/main" id="{5A8A3513-B27E-DEE0-BAC5-694AEBA99DE0}"/>
                    </a:ext>
                  </a:extLst>
                </p:cNvPr>
                <p:cNvSpPr/>
                <p:nvPr/>
              </p:nvSpPr>
              <p:spPr>
                <a:xfrm>
                  <a:off x="3539613" y="574625"/>
                  <a:ext cx="1573161" cy="1366420"/>
                </a:xfrm>
                <a:prstGeom prst="rect">
                  <a:avLst/>
                </a:prstGeom>
                <a:solidFill>
                  <a:srgbClr val="D1CD7D"/>
                </a:soli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254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AU" dirty="0"/>
                </a:p>
              </p:txBody>
            </p:sp>
            <p:sp>
              <p:nvSpPr>
                <p:cNvPr id="120" name="Rectangle 119">
                  <a:extLst>
                    <a:ext uri="{FF2B5EF4-FFF2-40B4-BE49-F238E27FC236}">
                      <a16:creationId xmlns:a16="http://schemas.microsoft.com/office/drawing/2014/main" id="{5F176828-9233-636C-E2B7-13FBC565682E}"/>
                    </a:ext>
                  </a:extLst>
                </p:cNvPr>
                <p:cNvSpPr/>
                <p:nvPr/>
              </p:nvSpPr>
              <p:spPr>
                <a:xfrm>
                  <a:off x="3539613" y="574625"/>
                  <a:ext cx="1573161" cy="1366420"/>
                </a:xfrm>
                <a:prstGeom prst="rect">
                  <a:avLst/>
                </a:prstGeom>
                <a:blipFill dpi="0" rotWithShape="1">
                  <a:blip r:embed="rId4">
                    <a:alphaModFix amt="40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108000" rIns="72000" rtlCol="0" anchor="t"/>
                <a:lstStyle/>
                <a:p>
                  <a:pPr algn="ctr" defTabSz="354013">
                    <a:spcAft>
                      <a:spcPts val="100"/>
                    </a:spcAft>
                  </a:pPr>
                  <a:r>
                    <a:rPr lang="en-AU" sz="1000" b="1" dirty="0">
                      <a:solidFill>
                        <a:schemeClr val="tx1"/>
                      </a:solidFill>
                      <a:latin typeface="Oldrichium ITC Std" panose="02000503060000020004" pitchFamily="2" charset="0"/>
                    </a:rPr>
                    <a:t>10+</a:t>
                  </a:r>
                </a:p>
                <a:p>
                  <a:r>
                    <a:rPr lang="en-AU" sz="900" dirty="0">
                      <a:solidFill>
                        <a:schemeClr val="tx1"/>
                      </a:solidFill>
                      <a:latin typeface="Oldrichium ITC Std" panose="02000503060000020004" pitchFamily="2" charset="0"/>
                    </a:rPr>
                    <a:t>Spend Your Power (min 1):</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Add, scratch or recover a </a:t>
                  </a:r>
                  <a:r>
                    <a:rPr lang="en-AU" sz="900" b="1" dirty="0">
                      <a:solidFill>
                        <a:schemeClr val="tx1"/>
                      </a:solidFill>
                      <a:latin typeface="Oldrichium ITC Std" panose="02000503060000020004" pitchFamily="2" charset="0"/>
                    </a:rPr>
                    <a:t>tag</a:t>
                  </a:r>
                  <a:r>
                    <a:rPr lang="en-AU" sz="900" dirty="0">
                      <a:solidFill>
                        <a:schemeClr val="tx1"/>
                      </a:solidFill>
                      <a:latin typeface="Oldrichium ITC Std" panose="02000503060000020004" pitchFamily="2" charset="0"/>
                    </a:rPr>
                    <a:t> (2 Power)</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Add a single use tag (1 Power)</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Add or reduce a </a:t>
                  </a:r>
                  <a:r>
                    <a:rPr lang="en-AU" sz="900" b="1" dirty="0">
                      <a:solidFill>
                        <a:schemeClr val="tx1"/>
                      </a:solidFill>
                      <a:latin typeface="Oldrichium ITC Std" panose="02000503060000020004" pitchFamily="2" charset="0"/>
                    </a:rPr>
                    <a:t>status</a:t>
                  </a:r>
                  <a:r>
                    <a:rPr lang="en-AU" sz="900" dirty="0">
                      <a:solidFill>
                        <a:schemeClr val="tx1"/>
                      </a:solidFill>
                      <a:latin typeface="Oldrichium ITC Std" panose="02000503060000020004" pitchFamily="2" charset="0"/>
                    </a:rPr>
                    <a:t>               (1 Power per tier)</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Discover a valuable </a:t>
                  </a:r>
                  <a:r>
                    <a:rPr lang="en-AU" sz="900" b="1" dirty="0">
                      <a:solidFill>
                        <a:schemeClr val="tx1"/>
                      </a:solidFill>
                      <a:latin typeface="Oldrichium ITC Std" panose="02000503060000020004" pitchFamily="2" charset="0"/>
                    </a:rPr>
                    <a:t>detail</a:t>
                  </a:r>
                  <a:r>
                    <a:rPr lang="en-AU" sz="900" dirty="0">
                      <a:solidFill>
                        <a:schemeClr val="tx1"/>
                      </a:solidFill>
                      <a:latin typeface="Oldrichium ITC Std" panose="02000503060000020004" pitchFamily="2" charset="0"/>
                    </a:rPr>
                    <a:t>        (1 Power)</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Extra </a:t>
                  </a:r>
                  <a:r>
                    <a:rPr lang="en-AU" sz="900" b="1" dirty="0">
                      <a:solidFill>
                        <a:schemeClr val="tx1"/>
                      </a:solidFill>
                      <a:latin typeface="Oldrichium ITC Std" panose="02000503060000020004" pitchFamily="2" charset="0"/>
                    </a:rPr>
                    <a:t>feat</a:t>
                  </a:r>
                  <a:r>
                    <a:rPr lang="en-AU" sz="900" dirty="0">
                      <a:solidFill>
                        <a:schemeClr val="tx1"/>
                      </a:solidFill>
                      <a:latin typeface="Oldrichium ITC Std" panose="02000503060000020004" pitchFamily="2" charset="0"/>
                    </a:rPr>
                    <a:t> (1 Power)</a:t>
                  </a:r>
                </a:p>
                <a:p>
                  <a:pPr algn="ctr"/>
                  <a:r>
                    <a:rPr lang="en-AU" sz="900" dirty="0">
                      <a:solidFill>
                        <a:schemeClr val="tx1"/>
                      </a:solidFill>
                      <a:latin typeface="Oldrichium ITC Std" panose="02000503060000020004" pitchFamily="2" charset="0"/>
                    </a:rPr>
                    <a:t>No Consequences</a:t>
                  </a:r>
                </a:p>
              </p:txBody>
            </p:sp>
          </p:grpSp>
          <p:grpSp>
            <p:nvGrpSpPr>
              <p:cNvPr id="109" name="Group 108">
                <a:extLst>
                  <a:ext uri="{FF2B5EF4-FFF2-40B4-BE49-F238E27FC236}">
                    <a16:creationId xmlns:a16="http://schemas.microsoft.com/office/drawing/2014/main" id="{449D85E7-7F23-7527-DADF-64F62ED2C82F}"/>
                  </a:ext>
                </a:extLst>
              </p:cNvPr>
              <p:cNvGrpSpPr/>
              <p:nvPr/>
            </p:nvGrpSpPr>
            <p:grpSpPr>
              <a:xfrm>
                <a:off x="2020642" y="5685883"/>
                <a:ext cx="1771200" cy="432001"/>
                <a:chOff x="3539613" y="1289217"/>
                <a:chExt cx="1418303" cy="436823"/>
              </a:xfrm>
            </p:grpSpPr>
            <p:sp>
              <p:nvSpPr>
                <p:cNvPr id="113" name="Rectangle 112">
                  <a:extLst>
                    <a:ext uri="{FF2B5EF4-FFF2-40B4-BE49-F238E27FC236}">
                      <a16:creationId xmlns:a16="http://schemas.microsoft.com/office/drawing/2014/main" id="{799E90B6-C15A-442D-68E7-55A60DC695D1}"/>
                    </a:ext>
                  </a:extLst>
                </p:cNvPr>
                <p:cNvSpPr/>
                <p:nvPr/>
              </p:nvSpPr>
              <p:spPr>
                <a:xfrm>
                  <a:off x="3539613" y="1289218"/>
                  <a:ext cx="1418303" cy="436822"/>
                </a:xfrm>
                <a:prstGeom prst="rect">
                  <a:avLst/>
                </a:prstGeom>
                <a:solidFill>
                  <a:srgbClr val="A663C1"/>
                </a:soli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50800" sx="101000" sy="10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endParaRPr lang="en-AU" dirty="0"/>
                </a:p>
              </p:txBody>
            </p:sp>
            <p:sp>
              <p:nvSpPr>
                <p:cNvPr id="114" name="Rectangle 113">
                  <a:extLst>
                    <a:ext uri="{FF2B5EF4-FFF2-40B4-BE49-F238E27FC236}">
                      <a16:creationId xmlns:a16="http://schemas.microsoft.com/office/drawing/2014/main" id="{E297A1AE-FE72-6C77-C7D4-B0AC2D317BBB}"/>
                    </a:ext>
                  </a:extLst>
                </p:cNvPr>
                <p:cNvSpPr/>
                <p:nvPr/>
              </p:nvSpPr>
              <p:spPr>
                <a:xfrm>
                  <a:off x="3539613" y="1289217"/>
                  <a:ext cx="1418303" cy="436822"/>
                </a:xfrm>
                <a:prstGeom prst="rect">
                  <a:avLst/>
                </a:prstGeom>
                <a:blipFill dpi="0" rotWithShape="1">
                  <a:blip r:embed="rId4">
                    <a:alphaModFix amt="40000"/>
                  </a:blip>
                  <a:srcRect/>
                  <a:stretch>
                    <a:fillRect/>
                  </a:stretch>
                </a:blipFill>
                <a:ln w="12700">
                  <a:noFill/>
                </a:ln>
                <a:effectLst>
                  <a:outerShdw blurRad="50800" sx="101000" sy="10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algn="ctr" defTabSz="354013">
                    <a:spcAft>
                      <a:spcPts val="100"/>
                    </a:spcAft>
                  </a:pPr>
                  <a:r>
                    <a:rPr lang="en-AU" sz="1000" b="1" dirty="0">
                      <a:solidFill>
                        <a:schemeClr val="tx1"/>
                      </a:solidFill>
                      <a:latin typeface="Oldrichium ITC Std" panose="02000503060000020004" pitchFamily="2" charset="0"/>
                    </a:rPr>
                    <a:t>6-</a:t>
                  </a:r>
                </a:p>
                <a:p>
                  <a:pPr algn="ctr"/>
                  <a:r>
                    <a:rPr lang="en-AU" sz="900" dirty="0">
                      <a:solidFill>
                        <a:schemeClr val="tx1"/>
                      </a:solidFill>
                      <a:latin typeface="Oldrichium ITC Std" panose="02000503060000020004" pitchFamily="2" charset="0"/>
                    </a:rPr>
                    <a:t>Consequences. No Success</a:t>
                  </a:r>
                </a:p>
              </p:txBody>
            </p:sp>
          </p:grpSp>
          <p:grpSp>
            <p:nvGrpSpPr>
              <p:cNvPr id="103" name="Group 102">
                <a:extLst>
                  <a:ext uri="{FF2B5EF4-FFF2-40B4-BE49-F238E27FC236}">
                    <a16:creationId xmlns:a16="http://schemas.microsoft.com/office/drawing/2014/main" id="{218D837E-FB30-E06E-0C21-4366C6CEC57A}"/>
                  </a:ext>
                </a:extLst>
              </p:cNvPr>
              <p:cNvGrpSpPr/>
              <p:nvPr/>
            </p:nvGrpSpPr>
            <p:grpSpPr>
              <a:xfrm>
                <a:off x="2020642" y="5059862"/>
                <a:ext cx="1771200" cy="576000"/>
                <a:chOff x="3539613" y="885326"/>
                <a:chExt cx="1573161" cy="689922"/>
              </a:xfrm>
            </p:grpSpPr>
            <p:sp>
              <p:nvSpPr>
                <p:cNvPr id="107" name="Rectangle 106">
                  <a:extLst>
                    <a:ext uri="{FF2B5EF4-FFF2-40B4-BE49-F238E27FC236}">
                      <a16:creationId xmlns:a16="http://schemas.microsoft.com/office/drawing/2014/main" id="{39FF4459-240C-E51A-203C-32B1CDB1216E}"/>
                    </a:ext>
                  </a:extLst>
                </p:cNvPr>
                <p:cNvSpPr/>
                <p:nvPr/>
              </p:nvSpPr>
              <p:spPr>
                <a:xfrm>
                  <a:off x="3539613" y="885328"/>
                  <a:ext cx="1573161" cy="689920"/>
                </a:xfrm>
                <a:prstGeom prst="rect">
                  <a:avLst/>
                </a:prstGeom>
                <a:gradFill flip="none" rotWithShape="1">
                  <a:gsLst>
                    <a:gs pos="0">
                      <a:srgbClr val="D1CD7D"/>
                    </a:gs>
                    <a:gs pos="34000">
                      <a:srgbClr val="D1CD7D"/>
                    </a:gs>
                    <a:gs pos="68000">
                      <a:srgbClr val="A663C1"/>
                    </a:gs>
                    <a:gs pos="100000">
                      <a:srgbClr val="A663C1"/>
                    </a:gs>
                  </a:gsLst>
                  <a:lin ang="0" scaled="1"/>
                  <a:tileRect/>
                </a:gra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254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08000" rIns="108000" rtlCol="0" anchor="ctr"/>
                <a:lstStyle/>
                <a:p>
                  <a:pPr algn="ctr"/>
                  <a:endParaRPr lang="en-AU" dirty="0"/>
                </a:p>
              </p:txBody>
            </p:sp>
            <p:sp>
              <p:nvSpPr>
                <p:cNvPr id="108" name="Rectangle 107">
                  <a:extLst>
                    <a:ext uri="{FF2B5EF4-FFF2-40B4-BE49-F238E27FC236}">
                      <a16:creationId xmlns:a16="http://schemas.microsoft.com/office/drawing/2014/main" id="{D763AAA7-7225-2261-B08F-54AEBC83E9BC}"/>
                    </a:ext>
                  </a:extLst>
                </p:cNvPr>
                <p:cNvSpPr/>
                <p:nvPr/>
              </p:nvSpPr>
              <p:spPr>
                <a:xfrm>
                  <a:off x="3539613" y="885326"/>
                  <a:ext cx="1573161" cy="689920"/>
                </a:xfrm>
                <a:prstGeom prst="rect">
                  <a:avLst/>
                </a:prstGeom>
                <a:blipFill dpi="0" rotWithShape="1">
                  <a:blip r:embed="rId4">
                    <a:alphaModFix amt="40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9-7</a:t>
                  </a:r>
                </a:p>
                <a:p>
                  <a:pPr algn="ctr"/>
                  <a:r>
                    <a:rPr lang="en-AU" sz="900" dirty="0">
                      <a:solidFill>
                        <a:schemeClr val="tx1"/>
                      </a:solidFill>
                      <a:latin typeface="Oldrichium ITC Std" panose="02000503060000020004" pitchFamily="2" charset="0"/>
                    </a:rPr>
                    <a:t>Success (as in </a:t>
                  </a:r>
                  <a:r>
                    <a:rPr lang="en-AU" sz="900" b="1" dirty="0">
                      <a:solidFill>
                        <a:schemeClr val="tx1"/>
                      </a:solidFill>
                      <a:latin typeface="Oldrichium ITC Std" panose="02000503060000020004" pitchFamily="2" charset="0"/>
                    </a:rPr>
                    <a:t>10+</a:t>
                  </a:r>
                  <a:r>
                    <a:rPr lang="en-AU" sz="900" dirty="0">
                      <a:solidFill>
                        <a:schemeClr val="tx1"/>
                      </a:solidFill>
                      <a:latin typeface="Oldrichium ITC Std" panose="02000503060000020004" pitchFamily="2" charset="0"/>
                    </a:rPr>
                    <a:t>) &amp; Consequences</a:t>
                  </a:r>
                </a:p>
              </p:txBody>
            </p:sp>
          </p:grpSp>
        </p:grpSp>
        <p:sp>
          <p:nvSpPr>
            <p:cNvPr id="137" name="TextBox 136">
              <a:extLst>
                <a:ext uri="{FF2B5EF4-FFF2-40B4-BE49-F238E27FC236}">
                  <a16:creationId xmlns:a16="http://schemas.microsoft.com/office/drawing/2014/main" id="{8A881207-CD77-137B-FB8E-545C155250B6}"/>
                </a:ext>
              </a:extLst>
            </p:cNvPr>
            <p:cNvSpPr txBox="1"/>
            <p:nvPr/>
          </p:nvSpPr>
          <p:spPr>
            <a:xfrm>
              <a:off x="1995878" y="125191"/>
              <a:ext cx="1771200" cy="1354217"/>
            </a:xfrm>
            <a:prstGeom prst="rect">
              <a:avLst/>
            </a:prstGeom>
            <a:noFill/>
          </p:spPr>
          <p:txBody>
            <a:bodyPr wrap="square" lIns="36000" rIns="360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THE DETAILED WAY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When the Narrator wants to break a conflict down into a play-by-play, measure your success, or let you define your own success, they will ask you to roll, but when you succeed, you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Spend your Power</a:t>
              </a:r>
              <a:r>
                <a:rPr kumimoji="0" lang="en-AU" sz="900" i="0" u="none" strike="noStrike" kern="1200" cap="none" spc="0" normalizeH="0" baseline="0" noProof="0" dirty="0">
                  <a:ln>
                    <a:noFill/>
                  </a:ln>
                  <a:solidFill>
                    <a:prstClr val="black"/>
                  </a:solidFill>
                  <a:effectLst/>
                  <a:uLnTx/>
                  <a:uFillTx/>
                  <a:latin typeface="Oldrichium ITC Std" panose="02000503060000020004" pitchFamily="2" charset="0"/>
                </a:rPr>
                <a:t> on various effects:</a:t>
              </a:r>
            </a:p>
          </p:txBody>
        </p:sp>
        <p:grpSp>
          <p:nvGrpSpPr>
            <p:cNvPr id="57" name="Group 56">
              <a:extLst>
                <a:ext uri="{FF2B5EF4-FFF2-40B4-BE49-F238E27FC236}">
                  <a16:creationId xmlns:a16="http://schemas.microsoft.com/office/drawing/2014/main" id="{B7D954AA-C815-D2E6-FBA2-4CAFE6E8E11D}"/>
                </a:ext>
              </a:extLst>
            </p:cNvPr>
            <p:cNvGrpSpPr/>
            <p:nvPr/>
          </p:nvGrpSpPr>
          <p:grpSpPr>
            <a:xfrm>
              <a:off x="1995878" y="5098002"/>
              <a:ext cx="1745328" cy="1509218"/>
              <a:chOff x="2017510" y="5230878"/>
              <a:chExt cx="1745328" cy="1509218"/>
            </a:xfrm>
          </p:grpSpPr>
          <p:grpSp>
            <p:nvGrpSpPr>
              <p:cNvPr id="161" name="Group 160">
                <a:extLst>
                  <a:ext uri="{FF2B5EF4-FFF2-40B4-BE49-F238E27FC236}">
                    <a16:creationId xmlns:a16="http://schemas.microsoft.com/office/drawing/2014/main" id="{097D7003-3F60-051B-D5C9-2B218FCCF70A}"/>
                  </a:ext>
                </a:extLst>
              </p:cNvPr>
              <p:cNvGrpSpPr/>
              <p:nvPr/>
            </p:nvGrpSpPr>
            <p:grpSpPr>
              <a:xfrm>
                <a:off x="2019017" y="5230878"/>
                <a:ext cx="1743821" cy="432000"/>
                <a:chOff x="3539613" y="590806"/>
                <a:chExt cx="1573161" cy="475277"/>
              </a:xfrm>
            </p:grpSpPr>
            <p:sp>
              <p:nvSpPr>
                <p:cNvPr id="168" name="Rectangle 167">
                  <a:extLst>
                    <a:ext uri="{FF2B5EF4-FFF2-40B4-BE49-F238E27FC236}">
                      <a16:creationId xmlns:a16="http://schemas.microsoft.com/office/drawing/2014/main" id="{1049A258-3380-FCE5-1D6F-359792E09944}"/>
                    </a:ext>
                  </a:extLst>
                </p:cNvPr>
                <p:cNvSpPr/>
                <p:nvPr/>
              </p:nvSpPr>
              <p:spPr>
                <a:xfrm>
                  <a:off x="3539613" y="590806"/>
                  <a:ext cx="1573161" cy="475277"/>
                </a:xfrm>
                <a:prstGeom prst="rect">
                  <a:avLst/>
                </a:prstGeom>
                <a:solidFill>
                  <a:srgbClr val="D1CD7D"/>
                </a:soli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254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AU" dirty="0"/>
                </a:p>
              </p:txBody>
            </p:sp>
            <p:sp>
              <p:nvSpPr>
                <p:cNvPr id="169" name="Rectangle 168">
                  <a:extLst>
                    <a:ext uri="{FF2B5EF4-FFF2-40B4-BE49-F238E27FC236}">
                      <a16:creationId xmlns:a16="http://schemas.microsoft.com/office/drawing/2014/main" id="{0DAD7934-ED05-E7C4-2982-D357C67C929C}"/>
                    </a:ext>
                  </a:extLst>
                </p:cNvPr>
                <p:cNvSpPr/>
                <p:nvPr/>
              </p:nvSpPr>
              <p:spPr>
                <a:xfrm>
                  <a:off x="3539613" y="590806"/>
                  <a:ext cx="1573161" cy="475277"/>
                </a:xfrm>
                <a:prstGeom prst="rect">
                  <a:avLst/>
                </a:prstGeom>
                <a:blipFill dpi="0" rotWithShape="1">
                  <a:blip r:embed="rId4">
                    <a:alphaModFix amt="40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10+</a:t>
                  </a:r>
                </a:p>
                <a:p>
                  <a:pPr algn="ctr"/>
                  <a:r>
                    <a:rPr lang="en-AU" sz="900" dirty="0">
                      <a:solidFill>
                        <a:schemeClr val="tx1"/>
                      </a:solidFill>
                      <a:latin typeface="Oldrichium ITC Std" panose="02000503060000020004" pitchFamily="2" charset="0"/>
                    </a:rPr>
                    <a:t>Spend Power +1, on any Effect</a:t>
                  </a:r>
                </a:p>
              </p:txBody>
            </p:sp>
          </p:grpSp>
          <p:grpSp>
            <p:nvGrpSpPr>
              <p:cNvPr id="162" name="Group 161">
                <a:extLst>
                  <a:ext uri="{FF2B5EF4-FFF2-40B4-BE49-F238E27FC236}">
                    <a16:creationId xmlns:a16="http://schemas.microsoft.com/office/drawing/2014/main" id="{66025C81-072F-7E06-0B59-E26D6213DEAB}"/>
                  </a:ext>
                </a:extLst>
              </p:cNvPr>
              <p:cNvGrpSpPr/>
              <p:nvPr/>
            </p:nvGrpSpPr>
            <p:grpSpPr>
              <a:xfrm>
                <a:off x="2017510" y="6308094"/>
                <a:ext cx="1743822" cy="432002"/>
                <a:chOff x="3539613" y="209252"/>
                <a:chExt cx="1418303" cy="317690"/>
              </a:xfrm>
            </p:grpSpPr>
            <p:sp>
              <p:nvSpPr>
                <p:cNvPr id="166" name="Rectangle 165">
                  <a:extLst>
                    <a:ext uri="{FF2B5EF4-FFF2-40B4-BE49-F238E27FC236}">
                      <a16:creationId xmlns:a16="http://schemas.microsoft.com/office/drawing/2014/main" id="{68870179-A90A-1356-3671-1226882D8FD5}"/>
                    </a:ext>
                  </a:extLst>
                </p:cNvPr>
                <p:cNvSpPr/>
                <p:nvPr/>
              </p:nvSpPr>
              <p:spPr>
                <a:xfrm>
                  <a:off x="3539613" y="209253"/>
                  <a:ext cx="1418303" cy="317689"/>
                </a:xfrm>
                <a:prstGeom prst="rect">
                  <a:avLst/>
                </a:prstGeom>
                <a:solidFill>
                  <a:srgbClr val="A663C1"/>
                </a:soli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381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endParaRPr lang="en-AU" dirty="0"/>
                </a:p>
              </p:txBody>
            </p:sp>
            <p:sp>
              <p:nvSpPr>
                <p:cNvPr id="167" name="Rectangle 166">
                  <a:extLst>
                    <a:ext uri="{FF2B5EF4-FFF2-40B4-BE49-F238E27FC236}">
                      <a16:creationId xmlns:a16="http://schemas.microsoft.com/office/drawing/2014/main" id="{8BA8E08C-ED72-688A-EE12-EA8F983F6B69}"/>
                    </a:ext>
                  </a:extLst>
                </p:cNvPr>
                <p:cNvSpPr/>
                <p:nvPr/>
              </p:nvSpPr>
              <p:spPr>
                <a:xfrm>
                  <a:off x="3539613" y="209252"/>
                  <a:ext cx="1418303" cy="317689"/>
                </a:xfrm>
                <a:prstGeom prst="rect">
                  <a:avLst/>
                </a:prstGeom>
                <a:blipFill dpi="0" rotWithShape="1">
                  <a:blip r:embed="rId4">
                    <a:alphaModFix amt="40000"/>
                  </a:blip>
                  <a:srcRect/>
                  <a:stretch>
                    <a:fillRect/>
                  </a:stretch>
                </a:blipFill>
                <a:ln w="12700">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algn="ctr" defTabSz="354013">
                    <a:spcAft>
                      <a:spcPts val="100"/>
                    </a:spcAft>
                  </a:pPr>
                  <a:r>
                    <a:rPr lang="en-AU" sz="1000" b="1" dirty="0">
                      <a:solidFill>
                        <a:schemeClr val="tx1"/>
                      </a:solidFill>
                      <a:latin typeface="Oldrichium ITC Std" panose="02000503060000020004" pitchFamily="2" charset="0"/>
                    </a:rPr>
                    <a:t>6-</a:t>
                  </a:r>
                </a:p>
                <a:p>
                  <a:pPr algn="ctr"/>
                  <a:r>
                    <a:rPr lang="en-AU" sz="900" dirty="0">
                      <a:solidFill>
                        <a:schemeClr val="tx1"/>
                      </a:solidFill>
                      <a:latin typeface="Oldrichium ITC Std" panose="02000503060000020004" pitchFamily="2" charset="0"/>
                    </a:rPr>
                    <a:t>Suffer Consequences as is</a:t>
                  </a:r>
                </a:p>
              </p:txBody>
            </p:sp>
          </p:grpSp>
          <p:grpSp>
            <p:nvGrpSpPr>
              <p:cNvPr id="163" name="Group 162">
                <a:extLst>
                  <a:ext uri="{FF2B5EF4-FFF2-40B4-BE49-F238E27FC236}">
                    <a16:creationId xmlns:a16="http://schemas.microsoft.com/office/drawing/2014/main" id="{30DAA66D-AECE-18B2-DC97-DC153D901E7F}"/>
                  </a:ext>
                </a:extLst>
              </p:cNvPr>
              <p:cNvGrpSpPr/>
              <p:nvPr/>
            </p:nvGrpSpPr>
            <p:grpSpPr>
              <a:xfrm>
                <a:off x="2019016" y="5712900"/>
                <a:ext cx="1743822" cy="558002"/>
                <a:chOff x="3539613" y="-124357"/>
                <a:chExt cx="1573161" cy="534690"/>
              </a:xfrm>
            </p:grpSpPr>
            <p:sp>
              <p:nvSpPr>
                <p:cNvPr id="164" name="Rectangle 163">
                  <a:extLst>
                    <a:ext uri="{FF2B5EF4-FFF2-40B4-BE49-F238E27FC236}">
                      <a16:creationId xmlns:a16="http://schemas.microsoft.com/office/drawing/2014/main" id="{A44D7538-9E02-C48F-7AB8-0376EC403222}"/>
                    </a:ext>
                  </a:extLst>
                </p:cNvPr>
                <p:cNvSpPr/>
                <p:nvPr/>
              </p:nvSpPr>
              <p:spPr>
                <a:xfrm>
                  <a:off x="3539613" y="-124355"/>
                  <a:ext cx="1573161" cy="534688"/>
                </a:xfrm>
                <a:prstGeom prst="rect">
                  <a:avLst/>
                </a:prstGeom>
                <a:gradFill flip="none" rotWithShape="1">
                  <a:gsLst>
                    <a:gs pos="0">
                      <a:srgbClr val="D1CD7D"/>
                    </a:gs>
                    <a:gs pos="34000">
                      <a:srgbClr val="D1CD7D"/>
                    </a:gs>
                    <a:gs pos="68000">
                      <a:srgbClr val="A663C1"/>
                    </a:gs>
                    <a:gs pos="100000">
                      <a:srgbClr val="A663C1"/>
                    </a:gs>
                  </a:gsLst>
                  <a:lin ang="0" scaled="1"/>
                  <a:tileRect/>
                </a:gradFill>
                <a:ln w="12700">
                  <a:noFill/>
                  <a:extLst>
                    <a:ext uri="{C807C97D-BFC1-408E-A445-0C87EB9F89A2}">
                      <ask:lineSketchStyleProps xmlns:ask="http://schemas.microsoft.com/office/drawing/2018/sketchyshapes" sd="3636883228">
                        <a:custGeom>
                          <a:avLst/>
                          <a:gdLst>
                            <a:gd name="connsiteX0" fmla="*/ 0 w 1573162"/>
                            <a:gd name="connsiteY0" fmla="*/ 0 h 960245"/>
                            <a:gd name="connsiteX1" fmla="*/ 492924 w 1573162"/>
                            <a:gd name="connsiteY1" fmla="*/ 0 h 960245"/>
                            <a:gd name="connsiteX2" fmla="*/ 970117 w 1573162"/>
                            <a:gd name="connsiteY2" fmla="*/ 0 h 960245"/>
                            <a:gd name="connsiteX3" fmla="*/ 1573162 w 1573162"/>
                            <a:gd name="connsiteY3" fmla="*/ 0 h 960245"/>
                            <a:gd name="connsiteX4" fmla="*/ 1573162 w 1573162"/>
                            <a:gd name="connsiteY4" fmla="*/ 470520 h 960245"/>
                            <a:gd name="connsiteX5" fmla="*/ 1573162 w 1573162"/>
                            <a:gd name="connsiteY5" fmla="*/ 960245 h 960245"/>
                            <a:gd name="connsiteX6" fmla="*/ 1064506 w 1573162"/>
                            <a:gd name="connsiteY6" fmla="*/ 960245 h 960245"/>
                            <a:gd name="connsiteX7" fmla="*/ 524387 w 1573162"/>
                            <a:gd name="connsiteY7" fmla="*/ 960245 h 960245"/>
                            <a:gd name="connsiteX8" fmla="*/ 0 w 1573162"/>
                            <a:gd name="connsiteY8" fmla="*/ 960245 h 960245"/>
                            <a:gd name="connsiteX9" fmla="*/ 0 w 1573162"/>
                            <a:gd name="connsiteY9" fmla="*/ 508930 h 960245"/>
                            <a:gd name="connsiteX10" fmla="*/ 0 w 1573162"/>
                            <a:gd name="connsiteY10" fmla="*/ 0 h 96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162" h="960245" fill="none" extrusionOk="0">
                              <a:moveTo>
                                <a:pt x="0" y="0"/>
                              </a:moveTo>
                              <a:cubicBezTo>
                                <a:pt x="106576" y="-2399"/>
                                <a:pt x="251922" y="-21790"/>
                                <a:pt x="492924" y="0"/>
                              </a:cubicBezTo>
                              <a:cubicBezTo>
                                <a:pt x="733926" y="21790"/>
                                <a:pt x="845424" y="16982"/>
                                <a:pt x="970117" y="0"/>
                              </a:cubicBezTo>
                              <a:cubicBezTo>
                                <a:pt x="1094810" y="-16982"/>
                                <a:pt x="1322206" y="-21747"/>
                                <a:pt x="1573162" y="0"/>
                              </a:cubicBezTo>
                              <a:cubicBezTo>
                                <a:pt x="1573085" y="143922"/>
                                <a:pt x="1585578" y="235593"/>
                                <a:pt x="1573162" y="470520"/>
                              </a:cubicBezTo>
                              <a:cubicBezTo>
                                <a:pt x="1560746" y="705447"/>
                                <a:pt x="1564028" y="809635"/>
                                <a:pt x="1573162" y="960245"/>
                              </a:cubicBezTo>
                              <a:cubicBezTo>
                                <a:pt x="1397504" y="968498"/>
                                <a:pt x="1166319" y="965745"/>
                                <a:pt x="1064506" y="960245"/>
                              </a:cubicBezTo>
                              <a:cubicBezTo>
                                <a:pt x="962693" y="954745"/>
                                <a:pt x="644668" y="976826"/>
                                <a:pt x="524387" y="960245"/>
                              </a:cubicBezTo>
                              <a:cubicBezTo>
                                <a:pt x="404106" y="943664"/>
                                <a:pt x="202934" y="962172"/>
                                <a:pt x="0" y="960245"/>
                              </a:cubicBezTo>
                              <a:cubicBezTo>
                                <a:pt x="-6478" y="844229"/>
                                <a:pt x="19667" y="639371"/>
                                <a:pt x="0" y="508930"/>
                              </a:cubicBezTo>
                              <a:cubicBezTo>
                                <a:pt x="-19667" y="378490"/>
                                <a:pt x="21728" y="127444"/>
                                <a:pt x="0" y="0"/>
                              </a:cubicBezTo>
                              <a:close/>
                            </a:path>
                            <a:path w="1573162" h="960245" stroke="0" extrusionOk="0">
                              <a:moveTo>
                                <a:pt x="0" y="0"/>
                              </a:moveTo>
                              <a:cubicBezTo>
                                <a:pt x="231993" y="5243"/>
                                <a:pt x="433464" y="25803"/>
                                <a:pt x="555851" y="0"/>
                              </a:cubicBezTo>
                              <a:cubicBezTo>
                                <a:pt x="678238" y="-25803"/>
                                <a:pt x="852278" y="21096"/>
                                <a:pt x="1048775" y="0"/>
                              </a:cubicBezTo>
                              <a:cubicBezTo>
                                <a:pt x="1245272" y="-21096"/>
                                <a:pt x="1346117" y="16328"/>
                                <a:pt x="1573162" y="0"/>
                              </a:cubicBezTo>
                              <a:cubicBezTo>
                                <a:pt x="1551658" y="206908"/>
                                <a:pt x="1559629" y="247722"/>
                                <a:pt x="1573162" y="480123"/>
                              </a:cubicBezTo>
                              <a:cubicBezTo>
                                <a:pt x="1586695" y="712524"/>
                                <a:pt x="1556810" y="808680"/>
                                <a:pt x="1573162" y="960245"/>
                              </a:cubicBezTo>
                              <a:cubicBezTo>
                                <a:pt x="1333039" y="948815"/>
                                <a:pt x="1207687" y="935248"/>
                                <a:pt x="1064506" y="960245"/>
                              </a:cubicBezTo>
                              <a:cubicBezTo>
                                <a:pt x="921325" y="985242"/>
                                <a:pt x="719194" y="957139"/>
                                <a:pt x="555851" y="960245"/>
                              </a:cubicBezTo>
                              <a:cubicBezTo>
                                <a:pt x="392508" y="963351"/>
                                <a:pt x="132288" y="935266"/>
                                <a:pt x="0" y="960245"/>
                              </a:cubicBezTo>
                              <a:cubicBezTo>
                                <a:pt x="12298" y="754437"/>
                                <a:pt x="13644" y="647696"/>
                                <a:pt x="0" y="508930"/>
                              </a:cubicBezTo>
                              <a:cubicBezTo>
                                <a:pt x="-13644" y="370164"/>
                                <a:pt x="-20015" y="189938"/>
                                <a:pt x="0" y="0"/>
                              </a:cubicBezTo>
                              <a:close/>
                            </a:path>
                          </a:pathLst>
                        </a:custGeom>
                        <ask:type>
                          <ask:lineSketchNone/>
                        </ask:type>
                      </ask:lineSketchStyleProps>
                    </a:ext>
                  </a:extLst>
                </a:ln>
                <a:effectLst>
                  <a:outerShdw blurRad="254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08000" rIns="108000" rtlCol="0" anchor="ctr"/>
                <a:lstStyle/>
                <a:p>
                  <a:pPr algn="ctr"/>
                  <a:endParaRPr lang="en-AU" dirty="0"/>
                </a:p>
              </p:txBody>
            </p:sp>
            <p:sp>
              <p:nvSpPr>
                <p:cNvPr id="165" name="Rectangle 164">
                  <a:extLst>
                    <a:ext uri="{FF2B5EF4-FFF2-40B4-BE49-F238E27FC236}">
                      <a16:creationId xmlns:a16="http://schemas.microsoft.com/office/drawing/2014/main" id="{8554D2DA-7CC3-4D96-DA74-453803909230}"/>
                    </a:ext>
                  </a:extLst>
                </p:cNvPr>
                <p:cNvSpPr/>
                <p:nvPr/>
              </p:nvSpPr>
              <p:spPr>
                <a:xfrm>
                  <a:off x="3539613" y="-124357"/>
                  <a:ext cx="1573161" cy="534688"/>
                </a:xfrm>
                <a:prstGeom prst="rect">
                  <a:avLst/>
                </a:prstGeom>
                <a:blipFill dpi="0" rotWithShape="1">
                  <a:blip r:embed="rId4">
                    <a:alphaModFix amt="40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9-7</a:t>
                  </a:r>
                </a:p>
                <a:p>
                  <a:pPr algn="ctr"/>
                  <a:r>
                    <a:rPr lang="en-AU" sz="900" dirty="0">
                      <a:solidFill>
                        <a:schemeClr val="tx1"/>
                      </a:solidFill>
                      <a:latin typeface="Oldrichium ITC Std" panose="02000503060000020004" pitchFamily="2" charset="0"/>
                    </a:rPr>
                    <a:t>Spend your Power, only to lessen Consequences</a:t>
                  </a:r>
                </a:p>
              </p:txBody>
            </p:sp>
          </p:grpSp>
        </p:grpSp>
        <p:sp>
          <p:nvSpPr>
            <p:cNvPr id="170" name="TextBox 169">
              <a:extLst>
                <a:ext uri="{FF2B5EF4-FFF2-40B4-BE49-F238E27FC236}">
                  <a16:creationId xmlns:a16="http://schemas.microsoft.com/office/drawing/2014/main" id="{17FAB0FF-7C4E-3DFE-77E6-1E8D2220F18D}"/>
                </a:ext>
              </a:extLst>
            </p:cNvPr>
            <p:cNvSpPr txBox="1"/>
            <p:nvPr/>
          </p:nvSpPr>
          <p:spPr>
            <a:xfrm>
              <a:off x="1995878" y="4165260"/>
              <a:ext cx="1793952" cy="938719"/>
            </a:xfrm>
            <a:prstGeom prst="rect">
              <a:avLst/>
            </a:prstGeom>
            <a:noFill/>
          </p:spPr>
          <p:txBody>
            <a:bodyPr wrap="square" lIns="36000" rIns="360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REACTIONS</a:t>
              </a:r>
              <a:endParaRPr kumimoji="0" lang="en-AU" sz="14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AU" sz="900" dirty="0">
                  <a:solidFill>
                    <a:prstClr val="black"/>
                  </a:solidFill>
                  <a:latin typeface="Oldrichium ITC Std" panose="02000503060000020004" pitchFamily="2" charset="0"/>
                </a:rPr>
                <a:t>Often, you can try to mitigate Consequences by Invoking reactive or defensive tags and statuses. Tags used in the prior action can’t apply to the Reaction</a:t>
              </a:r>
              <a:r>
                <a:rPr lang="en-AU" sz="900" dirty="0">
                  <a:solidFill>
                    <a:prstClr val="black"/>
                  </a:solidFill>
                  <a:latin typeface="Oldrichium ITC Std Light" panose="02000703050000020004" pitchFamily="50" charset="0"/>
                </a:rPr>
                <a:t>.</a:t>
              </a:r>
              <a:endParaRPr kumimoji="0" lang="en-AU" sz="900" b="0" i="0" u="none" strike="noStrike" kern="1200" cap="none" spc="0" normalizeH="0" baseline="0" noProof="0" dirty="0">
                <a:ln>
                  <a:noFill/>
                </a:ln>
                <a:solidFill>
                  <a:prstClr val="black"/>
                </a:solidFill>
                <a:effectLst/>
                <a:uLnTx/>
                <a:uFillTx/>
                <a:latin typeface="Oldrichium ITC Std Light" panose="02000703050000020004" pitchFamily="50" charset="0"/>
                <a:ea typeface="+mn-ea"/>
                <a:cs typeface="+mn-cs"/>
              </a:endParaRPr>
            </a:p>
          </p:txBody>
        </p:sp>
      </p:grpSp>
      <p:sp>
        <p:nvSpPr>
          <p:cNvPr id="188" name="TextBox 187">
            <a:extLst>
              <a:ext uri="{FF2B5EF4-FFF2-40B4-BE49-F238E27FC236}">
                <a16:creationId xmlns:a16="http://schemas.microsoft.com/office/drawing/2014/main" id="{99AA3C1D-ACF8-63DA-4CEA-25E683CA62D3}"/>
              </a:ext>
            </a:extLst>
          </p:cNvPr>
          <p:cNvSpPr txBox="1"/>
          <p:nvPr/>
        </p:nvSpPr>
        <p:spPr>
          <a:xfrm>
            <a:off x="8098699" y="4086939"/>
            <a:ext cx="629318" cy="230832"/>
          </a:xfrm>
          <a:prstGeom prst="rect">
            <a:avLst/>
          </a:prstGeom>
          <a:noFill/>
        </p:spPr>
        <p:txBody>
          <a:bodyPr wrap="square">
            <a:spAutoFit/>
          </a:bodyPr>
          <a:lstStyle/>
          <a:p>
            <a:pPr algn="ctr"/>
            <a:r>
              <a:rPr lang="en-GB" sz="900" i="1" dirty="0">
                <a:highlight>
                  <a:srgbClr val="D1CD7D"/>
                </a:highlight>
                <a:latin typeface="Oldrichium ITC Std" panose="02000503060000020004" pitchFamily="2" charset="0"/>
                <a:cs typeface="Dreaming Outloud Pro" panose="03050502040302030504" pitchFamily="66" charset="0"/>
              </a:rPr>
              <a:t>-</a:t>
            </a:r>
            <a:r>
              <a:rPr lang="en-AU" sz="900" i="1" dirty="0">
                <a:highlight>
                  <a:srgbClr val="D1CD7D"/>
                </a:highlight>
                <a:latin typeface="Oldrichium ITC Std" panose="02000503060000020004" pitchFamily="2" charset="0"/>
                <a:cs typeface="Dreaming Outloud Pro" panose="03050502040302030504" pitchFamily="66" charset="0"/>
              </a:rPr>
              <a:t> 2 tiers</a:t>
            </a:r>
            <a:endParaRPr lang="en-AU" dirty="0">
              <a:highlight>
                <a:srgbClr val="D1CD7D"/>
              </a:highlight>
              <a:latin typeface="Oldrichium ITC Std" panose="02000503060000020004" pitchFamily="2" charset="0"/>
            </a:endParaRPr>
          </a:p>
        </p:txBody>
      </p:sp>
      <p:sp>
        <p:nvSpPr>
          <p:cNvPr id="193" name="Freeform: Shape 192">
            <a:extLst>
              <a:ext uri="{FF2B5EF4-FFF2-40B4-BE49-F238E27FC236}">
                <a16:creationId xmlns:a16="http://schemas.microsoft.com/office/drawing/2014/main" id="{A1237F7F-BAFF-EF73-DA35-5C7118681918}"/>
              </a:ext>
            </a:extLst>
          </p:cNvPr>
          <p:cNvSpPr/>
          <p:nvPr/>
        </p:nvSpPr>
        <p:spPr>
          <a:xfrm rot="21439045" flipV="1">
            <a:off x="8192706" y="4301927"/>
            <a:ext cx="483294" cy="45719"/>
          </a:xfrm>
          <a:custGeom>
            <a:avLst/>
            <a:gdLst>
              <a:gd name="connsiteX0" fmla="*/ 0 w 483294"/>
              <a:gd name="connsiteY0" fmla="*/ 45719 h 45719"/>
              <a:gd name="connsiteX1" fmla="*/ 234934 w 483294"/>
              <a:gd name="connsiteY1" fmla="*/ 1 h 45719"/>
              <a:gd name="connsiteX2" fmla="*/ 483294 w 483294"/>
              <a:gd name="connsiteY2" fmla="*/ 44086 h 45719"/>
            </a:gdLst>
            <a:ahLst/>
            <a:cxnLst>
              <a:cxn ang="0">
                <a:pos x="connsiteX0" y="connsiteY0"/>
              </a:cxn>
              <a:cxn ang="0">
                <a:pos x="connsiteX1" y="connsiteY1"/>
              </a:cxn>
              <a:cxn ang="0">
                <a:pos x="connsiteX2" y="connsiteY2"/>
              </a:cxn>
            </a:cxnLst>
            <a:rect l="l" t="t" r="r" b="b"/>
            <a:pathLst>
              <a:path w="483294" h="45719" extrusionOk="0">
                <a:moveTo>
                  <a:pt x="0" y="45719"/>
                </a:moveTo>
                <a:cubicBezTo>
                  <a:pt x="73831" y="22579"/>
                  <a:pt x="154596" y="2269"/>
                  <a:pt x="234934" y="1"/>
                </a:cubicBezTo>
                <a:cubicBezTo>
                  <a:pt x="315506" y="-3482"/>
                  <a:pt x="444810" y="25996"/>
                  <a:pt x="483294" y="44086"/>
                </a:cubicBezTo>
              </a:path>
            </a:pathLst>
          </a:custGeom>
          <a:noFill/>
          <a:ln>
            <a:tailEnd type="triangle"/>
            <a:extLst>
              <a:ext uri="{C807C97D-BFC1-408E-A445-0C87EB9F89A2}">
                <ask:lineSketchStyleProps xmlns:ask="http://schemas.microsoft.com/office/drawing/2018/sketchyshapes" sd="2602669900">
                  <a:custGeom>
                    <a:avLst/>
                    <a:gdLst>
                      <a:gd name="connsiteX0" fmla="*/ 0 w 685800"/>
                      <a:gd name="connsiteY0" fmla="*/ 133354 h 133354"/>
                      <a:gd name="connsiteX1" fmla="*/ 333375 w 685800"/>
                      <a:gd name="connsiteY1" fmla="*/ 4 h 133354"/>
                      <a:gd name="connsiteX2" fmla="*/ 685800 w 685800"/>
                      <a:gd name="connsiteY2" fmla="*/ 128592 h 133354"/>
                    </a:gdLst>
                    <a:ahLst/>
                    <a:cxnLst>
                      <a:cxn ang="0">
                        <a:pos x="connsiteX0" y="connsiteY0"/>
                      </a:cxn>
                      <a:cxn ang="0">
                        <a:pos x="connsiteX1" y="connsiteY1"/>
                      </a:cxn>
                      <a:cxn ang="0">
                        <a:pos x="connsiteX2" y="connsiteY2"/>
                      </a:cxn>
                    </a:cxnLst>
                    <a:rect l="l" t="t" r="r" b="b"/>
                    <a:pathLst>
                      <a:path w="685800" h="133354">
                        <a:moveTo>
                          <a:pt x="0" y="133354"/>
                        </a:moveTo>
                        <a:cubicBezTo>
                          <a:pt x="109537" y="67076"/>
                          <a:pt x="219075" y="798"/>
                          <a:pt x="333375" y="4"/>
                        </a:cubicBezTo>
                        <a:cubicBezTo>
                          <a:pt x="447675" y="-790"/>
                          <a:pt x="626269" y="95255"/>
                          <a:pt x="685800" y="128592"/>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8" name="Freeform: Shape 207">
            <a:extLst>
              <a:ext uri="{FF2B5EF4-FFF2-40B4-BE49-F238E27FC236}">
                <a16:creationId xmlns:a16="http://schemas.microsoft.com/office/drawing/2014/main" id="{E5730B0C-EB44-C4AA-3412-A7D626822C83}"/>
              </a:ext>
            </a:extLst>
          </p:cNvPr>
          <p:cNvSpPr/>
          <p:nvPr/>
        </p:nvSpPr>
        <p:spPr>
          <a:xfrm rot="1800000" flipV="1">
            <a:off x="7482145" y="3015055"/>
            <a:ext cx="397304" cy="71413"/>
          </a:xfrm>
          <a:custGeom>
            <a:avLst/>
            <a:gdLst>
              <a:gd name="connsiteX0" fmla="*/ 0 w 685800"/>
              <a:gd name="connsiteY0" fmla="*/ 133354 h 133354"/>
              <a:gd name="connsiteX1" fmla="*/ 333375 w 685800"/>
              <a:gd name="connsiteY1" fmla="*/ 4 h 133354"/>
              <a:gd name="connsiteX2" fmla="*/ 685800 w 685800"/>
              <a:gd name="connsiteY2" fmla="*/ 128592 h 133354"/>
            </a:gdLst>
            <a:ahLst/>
            <a:cxnLst>
              <a:cxn ang="0">
                <a:pos x="connsiteX0" y="connsiteY0"/>
              </a:cxn>
              <a:cxn ang="0">
                <a:pos x="connsiteX1" y="connsiteY1"/>
              </a:cxn>
              <a:cxn ang="0">
                <a:pos x="connsiteX2" y="connsiteY2"/>
              </a:cxn>
            </a:cxnLst>
            <a:rect l="l" t="t" r="r" b="b"/>
            <a:pathLst>
              <a:path w="685800" h="133354">
                <a:moveTo>
                  <a:pt x="0" y="133354"/>
                </a:moveTo>
                <a:cubicBezTo>
                  <a:pt x="109537" y="67076"/>
                  <a:pt x="219075" y="798"/>
                  <a:pt x="333375" y="4"/>
                </a:cubicBezTo>
                <a:cubicBezTo>
                  <a:pt x="447675" y="-790"/>
                  <a:pt x="626269" y="95255"/>
                  <a:pt x="685800" y="128592"/>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3" name="TextBox 212">
            <a:extLst>
              <a:ext uri="{FF2B5EF4-FFF2-40B4-BE49-F238E27FC236}">
                <a16:creationId xmlns:a16="http://schemas.microsoft.com/office/drawing/2014/main" id="{E155573D-9719-A81D-D757-CA4910632541}"/>
              </a:ext>
            </a:extLst>
          </p:cNvPr>
          <p:cNvSpPr txBox="1"/>
          <p:nvPr/>
        </p:nvSpPr>
        <p:spPr>
          <a:xfrm rot="317027">
            <a:off x="8325916" y="2604626"/>
            <a:ext cx="150682" cy="276999"/>
          </a:xfrm>
          <a:prstGeom prst="rect">
            <a:avLst/>
          </a:prstGeom>
          <a:noFill/>
        </p:spPr>
        <p:txBody>
          <a:bodyPr wrap="none" lIns="0" tIns="0" rIns="0" bIns="0" rtlCol="0">
            <a:spAutoFit/>
          </a:bodyPr>
          <a:lstStyle/>
          <a:p>
            <a:pPr>
              <a:lnSpc>
                <a:spcPts val="1600"/>
              </a:lnSpc>
            </a:pPr>
            <a:r>
              <a:rPr lang="en-AU" sz="3200" dirty="0">
                <a:latin typeface="Dreaming Outloud Script Pro" panose="020F0502020204030204" pitchFamily="66" charset="0"/>
                <a:cs typeface="Dreaming Outloud Script Pro" panose="020F0502020204030204" pitchFamily="66" charset="0"/>
              </a:rPr>
              <a:t>+</a:t>
            </a:r>
          </a:p>
        </p:txBody>
      </p:sp>
      <p:sp>
        <p:nvSpPr>
          <p:cNvPr id="224" name="Freeform: Shape 223">
            <a:extLst>
              <a:ext uri="{FF2B5EF4-FFF2-40B4-BE49-F238E27FC236}">
                <a16:creationId xmlns:a16="http://schemas.microsoft.com/office/drawing/2014/main" id="{9BDF604C-2014-2427-0A35-DA14E16EA8EA}"/>
              </a:ext>
            </a:extLst>
          </p:cNvPr>
          <p:cNvSpPr/>
          <p:nvPr/>
        </p:nvSpPr>
        <p:spPr>
          <a:xfrm rot="19800000" flipH="1" flipV="1">
            <a:off x="8969377" y="2966933"/>
            <a:ext cx="364093" cy="82660"/>
          </a:xfrm>
          <a:custGeom>
            <a:avLst/>
            <a:gdLst>
              <a:gd name="connsiteX0" fmla="*/ 0 w 685800"/>
              <a:gd name="connsiteY0" fmla="*/ 133354 h 133354"/>
              <a:gd name="connsiteX1" fmla="*/ 333375 w 685800"/>
              <a:gd name="connsiteY1" fmla="*/ 4 h 133354"/>
              <a:gd name="connsiteX2" fmla="*/ 685800 w 685800"/>
              <a:gd name="connsiteY2" fmla="*/ 128592 h 133354"/>
            </a:gdLst>
            <a:ahLst/>
            <a:cxnLst>
              <a:cxn ang="0">
                <a:pos x="connsiteX0" y="connsiteY0"/>
              </a:cxn>
              <a:cxn ang="0">
                <a:pos x="connsiteX1" y="connsiteY1"/>
              </a:cxn>
              <a:cxn ang="0">
                <a:pos x="connsiteX2" y="connsiteY2"/>
              </a:cxn>
            </a:cxnLst>
            <a:rect l="l" t="t" r="r" b="b"/>
            <a:pathLst>
              <a:path w="685800" h="133354">
                <a:moveTo>
                  <a:pt x="0" y="133354"/>
                </a:moveTo>
                <a:cubicBezTo>
                  <a:pt x="109537" y="67076"/>
                  <a:pt x="219075" y="798"/>
                  <a:pt x="333375" y="4"/>
                </a:cubicBezTo>
                <a:cubicBezTo>
                  <a:pt x="447675" y="-790"/>
                  <a:pt x="626269" y="95255"/>
                  <a:pt x="685800" y="128592"/>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2" name="Group 21">
            <a:extLst>
              <a:ext uri="{FF2B5EF4-FFF2-40B4-BE49-F238E27FC236}">
                <a16:creationId xmlns:a16="http://schemas.microsoft.com/office/drawing/2014/main" id="{BF8AD9CD-3A32-8539-525D-CE4194831F3B}"/>
              </a:ext>
            </a:extLst>
          </p:cNvPr>
          <p:cNvGrpSpPr/>
          <p:nvPr/>
        </p:nvGrpSpPr>
        <p:grpSpPr>
          <a:xfrm>
            <a:off x="8690300" y="3983516"/>
            <a:ext cx="966016" cy="412125"/>
            <a:chOff x="8791215" y="3192591"/>
            <a:chExt cx="966016" cy="412125"/>
          </a:xfrm>
        </p:grpSpPr>
        <p:grpSp>
          <p:nvGrpSpPr>
            <p:cNvPr id="217" name="Group 216">
              <a:extLst>
                <a:ext uri="{FF2B5EF4-FFF2-40B4-BE49-F238E27FC236}">
                  <a16:creationId xmlns:a16="http://schemas.microsoft.com/office/drawing/2014/main" id="{11D32563-AFA3-7346-F220-C9A7EC4EEAF3}"/>
                </a:ext>
              </a:extLst>
            </p:cNvPr>
            <p:cNvGrpSpPr/>
            <p:nvPr/>
          </p:nvGrpSpPr>
          <p:grpSpPr>
            <a:xfrm>
              <a:off x="8791217" y="3192591"/>
              <a:ext cx="966014" cy="412125"/>
              <a:chOff x="8781610" y="3266342"/>
              <a:chExt cx="874875" cy="340729"/>
            </a:xfrm>
          </p:grpSpPr>
          <p:sp>
            <p:nvSpPr>
              <p:cNvPr id="215" name="Rectangle: Diagonal Corners Snipped 214">
                <a:extLst>
                  <a:ext uri="{FF2B5EF4-FFF2-40B4-BE49-F238E27FC236}">
                    <a16:creationId xmlns:a16="http://schemas.microsoft.com/office/drawing/2014/main" id="{3BCF92FD-E346-465F-ED71-5AFB8DCDA4C5}"/>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189" name="Rectangle: Diagonal Corners Snipped 188">
                <a:extLst>
                  <a:ext uri="{FF2B5EF4-FFF2-40B4-BE49-F238E27FC236}">
                    <a16:creationId xmlns:a16="http://schemas.microsoft.com/office/drawing/2014/main" id="{96D72326-BB7B-28C5-2F84-50E7E4EF0110}"/>
                  </a:ext>
                </a:extLst>
              </p:cNvPr>
              <p:cNvSpPr/>
              <p:nvPr/>
            </p:nvSpPr>
            <p:spPr>
              <a:xfrm>
                <a:off x="8781612" y="3266342"/>
                <a:ext cx="874873" cy="340729"/>
              </a:xfrm>
              <a:prstGeom prst="snip2DiagRect">
                <a:avLst/>
              </a:prstGeom>
              <a:blipFill dpi="0" rotWithShape="0">
                <a:blip r:embed="rId5">
                  <a:alphaModFix amt="30000"/>
                </a:blip>
                <a:srcRect/>
                <a:tile tx="0" ty="0" sx="80000" sy="80000" flip="xy" algn="ctr"/>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59A846"/>
                    </a:highlight>
                    <a:latin typeface="Dreaming Outloud Pro" panose="03050502040302030504" pitchFamily="66" charset="0"/>
                    <a:cs typeface="Dreaming Outloud Pro" panose="03050502040302030504" pitchFamily="66" charset="0"/>
                  </a:rPr>
                  <a:t>hurt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1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2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3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4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5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6</a:t>
                </a:r>
                <a:r>
                  <a:rPr lang="en-AU" sz="1000" spc="-70" dirty="0">
                    <a:solidFill>
                      <a:srgbClr val="59A846"/>
                    </a:solidFill>
                    <a:highlight>
                      <a:srgbClr val="59A846"/>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21" name="TextBox 20">
              <a:extLst>
                <a:ext uri="{FF2B5EF4-FFF2-40B4-BE49-F238E27FC236}">
                  <a16:creationId xmlns:a16="http://schemas.microsoft.com/office/drawing/2014/main" id="{4E25D350-416D-FB14-7077-83E78779D543}"/>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a:t>
              </a:r>
              <a:r>
                <a:rPr lang="en-AU" sz="900" spc="-150" dirty="0">
                  <a:sym typeface="Wingdings 2" panose="05020102010507070707" pitchFamily="18" charset="2"/>
                </a:rPr>
                <a:t> </a:t>
              </a:r>
              <a:r>
                <a:rPr lang="en-AU" sz="900" spc="60" dirty="0">
                  <a:solidFill>
                    <a:schemeClr val="accent6">
                      <a:lumMod val="60000"/>
                      <a:lumOff val="40000"/>
                    </a:schemeClr>
                  </a:solidFill>
                  <a:sym typeface="Wingdings 2" panose="05020102010507070707" pitchFamily="18" charset="2"/>
                </a:rPr>
                <a:t>   </a:t>
              </a:r>
              <a:endParaRPr lang="en-AU" sz="900" spc="60" dirty="0">
                <a:solidFill>
                  <a:schemeClr val="accent6">
                    <a:lumMod val="60000"/>
                    <a:lumOff val="40000"/>
                  </a:schemeClr>
                </a:solidFill>
              </a:endParaRPr>
            </a:p>
          </p:txBody>
        </p:sp>
      </p:grpSp>
      <p:grpSp>
        <p:nvGrpSpPr>
          <p:cNvPr id="23" name="Group 22">
            <a:extLst>
              <a:ext uri="{FF2B5EF4-FFF2-40B4-BE49-F238E27FC236}">
                <a16:creationId xmlns:a16="http://schemas.microsoft.com/office/drawing/2014/main" id="{268B98AA-7E78-359E-36B7-27ECB741E403}"/>
              </a:ext>
            </a:extLst>
          </p:cNvPr>
          <p:cNvGrpSpPr/>
          <p:nvPr/>
        </p:nvGrpSpPr>
        <p:grpSpPr>
          <a:xfrm>
            <a:off x="7197792" y="4008835"/>
            <a:ext cx="966016" cy="412125"/>
            <a:chOff x="8791215" y="3192591"/>
            <a:chExt cx="966016" cy="412125"/>
          </a:xfrm>
        </p:grpSpPr>
        <p:grpSp>
          <p:nvGrpSpPr>
            <p:cNvPr id="26" name="Group 25">
              <a:extLst>
                <a:ext uri="{FF2B5EF4-FFF2-40B4-BE49-F238E27FC236}">
                  <a16:creationId xmlns:a16="http://schemas.microsoft.com/office/drawing/2014/main" id="{149586C8-35BC-4555-224A-8107CE3283FC}"/>
                </a:ext>
              </a:extLst>
            </p:cNvPr>
            <p:cNvGrpSpPr/>
            <p:nvPr/>
          </p:nvGrpSpPr>
          <p:grpSpPr>
            <a:xfrm>
              <a:off x="8791217" y="3192591"/>
              <a:ext cx="966014" cy="412125"/>
              <a:chOff x="8781610" y="3266342"/>
              <a:chExt cx="874875" cy="340729"/>
            </a:xfrm>
          </p:grpSpPr>
          <p:sp>
            <p:nvSpPr>
              <p:cNvPr id="28" name="Rectangle: Diagonal Corners Snipped 27">
                <a:extLst>
                  <a:ext uri="{FF2B5EF4-FFF2-40B4-BE49-F238E27FC236}">
                    <a16:creationId xmlns:a16="http://schemas.microsoft.com/office/drawing/2014/main" id="{3A7E7FA4-0E98-DD3C-5C82-7E8903EF76FF}"/>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29" name="Rectangle: Diagonal Corners Snipped 28">
                <a:extLst>
                  <a:ext uri="{FF2B5EF4-FFF2-40B4-BE49-F238E27FC236}">
                    <a16:creationId xmlns:a16="http://schemas.microsoft.com/office/drawing/2014/main" id="{7B1EEFA9-9624-0690-5E2D-F0F19CB64C17}"/>
                  </a:ext>
                </a:extLst>
              </p:cNvPr>
              <p:cNvSpPr/>
              <p:nvPr/>
            </p:nvSpPr>
            <p:spPr>
              <a:xfrm>
                <a:off x="8781612" y="3266342"/>
                <a:ext cx="874873" cy="340729"/>
              </a:xfrm>
              <a:prstGeom prst="snip2DiagRect">
                <a:avLst/>
              </a:prstGeom>
              <a:blipFill dpi="0" rotWithShape="0">
                <a:blip r:embed="rId5">
                  <a:alphaModFix amt="30000"/>
                </a:blip>
                <a:srcRect/>
                <a:tile tx="0" ty="0" sx="80000" sy="80000" flip="xy" algn="ctr"/>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59A846"/>
                    </a:highlight>
                    <a:latin typeface="Dreaming Outloud Pro" panose="03050502040302030504" pitchFamily="66" charset="0"/>
                    <a:cs typeface="Dreaming Outloud Pro" panose="03050502040302030504" pitchFamily="66" charset="0"/>
                  </a:rPr>
                  <a:t>wounded</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1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2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3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4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5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6</a:t>
                </a:r>
                <a:r>
                  <a:rPr lang="en-AU" sz="1000" spc="-70" dirty="0">
                    <a:solidFill>
                      <a:srgbClr val="59A846"/>
                    </a:solidFill>
                    <a:highlight>
                      <a:srgbClr val="59A846"/>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27" name="TextBox 26">
              <a:extLst>
                <a:ext uri="{FF2B5EF4-FFF2-40B4-BE49-F238E27FC236}">
                  <a16:creationId xmlns:a16="http://schemas.microsoft.com/office/drawing/2014/main" id="{B92F1762-7D2D-E93F-A9A0-D4DF276E364E}"/>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      </a:t>
              </a:r>
              <a:endParaRPr lang="en-AU" sz="900" spc="60" dirty="0"/>
            </a:p>
          </p:txBody>
        </p:sp>
      </p:grpSp>
      <p:grpSp>
        <p:nvGrpSpPr>
          <p:cNvPr id="30" name="Group 29">
            <a:extLst>
              <a:ext uri="{FF2B5EF4-FFF2-40B4-BE49-F238E27FC236}">
                <a16:creationId xmlns:a16="http://schemas.microsoft.com/office/drawing/2014/main" id="{07EF1094-464B-D11A-EF21-3ACDFD4AC21A}"/>
              </a:ext>
            </a:extLst>
          </p:cNvPr>
          <p:cNvGrpSpPr/>
          <p:nvPr/>
        </p:nvGrpSpPr>
        <p:grpSpPr>
          <a:xfrm>
            <a:off x="7197792" y="2409439"/>
            <a:ext cx="966016" cy="412125"/>
            <a:chOff x="8791215" y="3192591"/>
            <a:chExt cx="966016" cy="412125"/>
          </a:xfrm>
        </p:grpSpPr>
        <p:grpSp>
          <p:nvGrpSpPr>
            <p:cNvPr id="31" name="Group 30">
              <a:extLst>
                <a:ext uri="{FF2B5EF4-FFF2-40B4-BE49-F238E27FC236}">
                  <a16:creationId xmlns:a16="http://schemas.microsoft.com/office/drawing/2014/main" id="{FFF69E8B-9262-41A7-9DA0-B506EFBD49A8}"/>
                </a:ext>
              </a:extLst>
            </p:cNvPr>
            <p:cNvGrpSpPr/>
            <p:nvPr/>
          </p:nvGrpSpPr>
          <p:grpSpPr>
            <a:xfrm>
              <a:off x="8791217" y="3192591"/>
              <a:ext cx="966014" cy="412125"/>
              <a:chOff x="8781610" y="3266342"/>
              <a:chExt cx="874875" cy="340729"/>
            </a:xfrm>
          </p:grpSpPr>
          <p:sp>
            <p:nvSpPr>
              <p:cNvPr id="33" name="Rectangle: Diagonal Corners Snipped 32">
                <a:extLst>
                  <a:ext uri="{FF2B5EF4-FFF2-40B4-BE49-F238E27FC236}">
                    <a16:creationId xmlns:a16="http://schemas.microsoft.com/office/drawing/2014/main" id="{4D9F7350-3808-0448-A1C2-12939178A768}"/>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34" name="Rectangle: Diagonal Corners Snipped 33">
                <a:extLst>
                  <a:ext uri="{FF2B5EF4-FFF2-40B4-BE49-F238E27FC236}">
                    <a16:creationId xmlns:a16="http://schemas.microsoft.com/office/drawing/2014/main" id="{3C56E027-C146-67D1-F9F2-C3FCCF95CE5F}"/>
                  </a:ext>
                </a:extLst>
              </p:cNvPr>
              <p:cNvSpPr/>
              <p:nvPr/>
            </p:nvSpPr>
            <p:spPr>
              <a:xfrm>
                <a:off x="8781612" y="3266342"/>
                <a:ext cx="874873" cy="340729"/>
              </a:xfrm>
              <a:prstGeom prst="snip2DiagRect">
                <a:avLst/>
              </a:prstGeom>
              <a:blipFill dpi="0" rotWithShape="0">
                <a:blip r:embed="rId5">
                  <a:alphaModFix amt="30000"/>
                </a:blip>
                <a:srcRect/>
                <a:tile tx="0" ty="0" sx="80000" sy="80000" flip="xy" algn="ctr"/>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59A846"/>
                    </a:highlight>
                    <a:latin typeface="Dreaming Outloud Pro" panose="03050502040302030504" pitchFamily="66" charset="0"/>
                    <a:cs typeface="Dreaming Outloud Pro" panose="03050502040302030504" pitchFamily="66" charset="0"/>
                  </a:rPr>
                  <a:t>cut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1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2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3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4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5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6</a:t>
                </a:r>
                <a:r>
                  <a:rPr lang="en-AU" sz="1000" spc="-70" dirty="0">
                    <a:solidFill>
                      <a:srgbClr val="59A846"/>
                    </a:solidFill>
                    <a:highlight>
                      <a:srgbClr val="59A846"/>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32" name="TextBox 31">
              <a:extLst>
                <a:ext uri="{FF2B5EF4-FFF2-40B4-BE49-F238E27FC236}">
                  <a16:creationId xmlns:a16="http://schemas.microsoft.com/office/drawing/2014/main" id="{7DF636A5-9339-9916-7958-E34CFB8E9E54}"/>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     </a:t>
              </a:r>
              <a:endParaRPr lang="en-AU" sz="900" spc="60" dirty="0"/>
            </a:p>
          </p:txBody>
        </p:sp>
      </p:grpSp>
      <p:grpSp>
        <p:nvGrpSpPr>
          <p:cNvPr id="35" name="Group 34">
            <a:extLst>
              <a:ext uri="{FF2B5EF4-FFF2-40B4-BE49-F238E27FC236}">
                <a16:creationId xmlns:a16="http://schemas.microsoft.com/office/drawing/2014/main" id="{A29A1D03-8192-4F71-9688-7815D276E466}"/>
              </a:ext>
            </a:extLst>
          </p:cNvPr>
          <p:cNvGrpSpPr/>
          <p:nvPr/>
        </p:nvGrpSpPr>
        <p:grpSpPr>
          <a:xfrm>
            <a:off x="8693175" y="2359070"/>
            <a:ext cx="966016" cy="412125"/>
            <a:chOff x="8791215" y="3192591"/>
            <a:chExt cx="966016" cy="412125"/>
          </a:xfrm>
        </p:grpSpPr>
        <p:grpSp>
          <p:nvGrpSpPr>
            <p:cNvPr id="36" name="Group 35">
              <a:extLst>
                <a:ext uri="{FF2B5EF4-FFF2-40B4-BE49-F238E27FC236}">
                  <a16:creationId xmlns:a16="http://schemas.microsoft.com/office/drawing/2014/main" id="{45BD8F0E-6F69-9A58-1F75-FD4CC4E6D0B8}"/>
                </a:ext>
              </a:extLst>
            </p:cNvPr>
            <p:cNvGrpSpPr/>
            <p:nvPr/>
          </p:nvGrpSpPr>
          <p:grpSpPr>
            <a:xfrm>
              <a:off x="8791217" y="3192591"/>
              <a:ext cx="966014" cy="412125"/>
              <a:chOff x="8781610" y="3266342"/>
              <a:chExt cx="874875" cy="340729"/>
            </a:xfrm>
          </p:grpSpPr>
          <p:sp>
            <p:nvSpPr>
              <p:cNvPr id="38" name="Rectangle: Diagonal Corners Snipped 37">
                <a:extLst>
                  <a:ext uri="{FF2B5EF4-FFF2-40B4-BE49-F238E27FC236}">
                    <a16:creationId xmlns:a16="http://schemas.microsoft.com/office/drawing/2014/main" id="{D0814607-A161-84E3-CD09-3B47948C2B9C}"/>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39" name="Rectangle: Diagonal Corners Snipped 38">
                <a:extLst>
                  <a:ext uri="{FF2B5EF4-FFF2-40B4-BE49-F238E27FC236}">
                    <a16:creationId xmlns:a16="http://schemas.microsoft.com/office/drawing/2014/main" id="{5BECF461-2CC3-1CD3-62CF-6126BD5D0489}"/>
                  </a:ext>
                </a:extLst>
              </p:cNvPr>
              <p:cNvSpPr/>
              <p:nvPr/>
            </p:nvSpPr>
            <p:spPr>
              <a:xfrm>
                <a:off x="8781612" y="3266342"/>
                <a:ext cx="874873" cy="340729"/>
              </a:xfrm>
              <a:prstGeom prst="snip2DiagRect">
                <a:avLst/>
              </a:prstGeom>
              <a:blipFill dpi="0" rotWithShape="0">
                <a:blip r:embed="rId5">
                  <a:alphaModFix amt="30000"/>
                </a:blip>
                <a:srcRect/>
                <a:tile tx="0" ty="0" sx="80000" sy="80000" flip="xy" algn="ctr"/>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59A846"/>
                    </a:highlight>
                    <a:latin typeface="Dreaming Outloud Pro" panose="03050502040302030504" pitchFamily="66" charset="0"/>
                    <a:cs typeface="Dreaming Outloud Pro" panose="03050502040302030504" pitchFamily="66" charset="0"/>
                  </a:rPr>
                  <a:t>bruised</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1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2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3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4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5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6</a:t>
                </a:r>
                <a:r>
                  <a:rPr lang="en-AU" sz="1000" spc="-70" dirty="0">
                    <a:solidFill>
                      <a:srgbClr val="59A846"/>
                    </a:solidFill>
                    <a:highlight>
                      <a:srgbClr val="59A846"/>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37" name="TextBox 36">
              <a:extLst>
                <a:ext uri="{FF2B5EF4-FFF2-40B4-BE49-F238E27FC236}">
                  <a16:creationId xmlns:a16="http://schemas.microsoft.com/office/drawing/2014/main" id="{75171EEE-A3AC-23A0-749D-D387BE131A93}"/>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    </a:t>
              </a:r>
              <a:endParaRPr lang="en-AU" sz="900" spc="60" dirty="0"/>
            </a:p>
          </p:txBody>
        </p:sp>
      </p:grpSp>
      <p:grpSp>
        <p:nvGrpSpPr>
          <p:cNvPr id="40" name="Group 39">
            <a:extLst>
              <a:ext uri="{FF2B5EF4-FFF2-40B4-BE49-F238E27FC236}">
                <a16:creationId xmlns:a16="http://schemas.microsoft.com/office/drawing/2014/main" id="{762DBD5F-88C8-C379-8615-3F9889DE4116}"/>
              </a:ext>
            </a:extLst>
          </p:cNvPr>
          <p:cNvGrpSpPr/>
          <p:nvPr/>
        </p:nvGrpSpPr>
        <p:grpSpPr>
          <a:xfrm>
            <a:off x="7943642" y="2875321"/>
            <a:ext cx="966016" cy="412125"/>
            <a:chOff x="8791215" y="3192591"/>
            <a:chExt cx="966016" cy="412125"/>
          </a:xfrm>
        </p:grpSpPr>
        <p:grpSp>
          <p:nvGrpSpPr>
            <p:cNvPr id="41" name="Group 40">
              <a:extLst>
                <a:ext uri="{FF2B5EF4-FFF2-40B4-BE49-F238E27FC236}">
                  <a16:creationId xmlns:a16="http://schemas.microsoft.com/office/drawing/2014/main" id="{0113135A-8904-172F-F627-056A9FBCE1C3}"/>
                </a:ext>
              </a:extLst>
            </p:cNvPr>
            <p:cNvGrpSpPr/>
            <p:nvPr/>
          </p:nvGrpSpPr>
          <p:grpSpPr>
            <a:xfrm>
              <a:off x="8791217" y="3192591"/>
              <a:ext cx="966014" cy="412125"/>
              <a:chOff x="8781610" y="3266342"/>
              <a:chExt cx="874875" cy="340729"/>
            </a:xfrm>
          </p:grpSpPr>
          <p:sp>
            <p:nvSpPr>
              <p:cNvPr id="43" name="Rectangle: Diagonal Corners Snipped 42">
                <a:extLst>
                  <a:ext uri="{FF2B5EF4-FFF2-40B4-BE49-F238E27FC236}">
                    <a16:creationId xmlns:a16="http://schemas.microsoft.com/office/drawing/2014/main" id="{A1431BFC-7195-EEF7-F795-CFF21EC5153B}"/>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44" name="Rectangle: Diagonal Corners Snipped 43">
                <a:extLst>
                  <a:ext uri="{FF2B5EF4-FFF2-40B4-BE49-F238E27FC236}">
                    <a16:creationId xmlns:a16="http://schemas.microsoft.com/office/drawing/2014/main" id="{5B1CC080-DB6C-B0F5-7279-8D542491817E}"/>
                  </a:ext>
                </a:extLst>
              </p:cNvPr>
              <p:cNvSpPr/>
              <p:nvPr/>
            </p:nvSpPr>
            <p:spPr>
              <a:xfrm>
                <a:off x="8781612" y="3266342"/>
                <a:ext cx="874873" cy="340729"/>
              </a:xfrm>
              <a:prstGeom prst="snip2DiagRect">
                <a:avLst/>
              </a:prstGeom>
              <a:blipFill dpi="0" rotWithShape="0">
                <a:blip r:embed="rId5">
                  <a:alphaModFix amt="30000"/>
                </a:blip>
                <a:srcRect/>
                <a:tile tx="0" ty="0" sx="80000" sy="80000" flip="xy" algn="ctr"/>
              </a:blip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59A846"/>
                    </a:highlight>
                    <a:latin typeface="Dreaming Outloud Pro" panose="03050502040302030504" pitchFamily="66" charset="0"/>
                    <a:cs typeface="Dreaming Outloud Pro" panose="03050502040302030504" pitchFamily="66" charset="0"/>
                  </a:rPr>
                  <a:t>wounded</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1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2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3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4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5 </a:t>
                </a:r>
                <a:r>
                  <a:rPr lang="en-AU" sz="1000" spc="-70" dirty="0">
                    <a:solidFill>
                      <a:schemeClr val="accent6">
                        <a:lumMod val="50000"/>
                      </a:schemeClr>
                    </a:solidFill>
                    <a:latin typeface="Dreaming Outloud Pro" panose="03050502040302030504" pitchFamily="66" charset="0"/>
                    <a:cs typeface="Dreaming Outloud Pro" panose="03050502040302030504" pitchFamily="66" charset="0"/>
                  </a:rPr>
                  <a:t> </a:t>
                </a: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6</a:t>
                </a:r>
                <a:r>
                  <a:rPr lang="en-AU" sz="1000" spc="-70" dirty="0">
                    <a:solidFill>
                      <a:srgbClr val="59A846"/>
                    </a:solidFill>
                    <a:highlight>
                      <a:srgbClr val="59A846"/>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42" name="TextBox 41">
              <a:extLst>
                <a:ext uri="{FF2B5EF4-FFF2-40B4-BE49-F238E27FC236}">
                  <a16:creationId xmlns:a16="http://schemas.microsoft.com/office/drawing/2014/main" id="{A1C10137-A1D1-E967-21FD-28C31ADBD576}"/>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      </a:t>
              </a:r>
              <a:endParaRPr lang="en-AU" sz="900" spc="60" dirty="0"/>
            </a:p>
          </p:txBody>
        </p:sp>
      </p:grpSp>
      <p:sp>
        <p:nvSpPr>
          <p:cNvPr id="46" name="Freeform: Shape 45">
            <a:extLst>
              <a:ext uri="{FF2B5EF4-FFF2-40B4-BE49-F238E27FC236}">
                <a16:creationId xmlns:a16="http://schemas.microsoft.com/office/drawing/2014/main" id="{EB9717E8-5C28-8E4B-E763-218E36577AA7}"/>
              </a:ext>
            </a:extLst>
          </p:cNvPr>
          <p:cNvSpPr/>
          <p:nvPr/>
        </p:nvSpPr>
        <p:spPr>
          <a:xfrm>
            <a:off x="8839200" y="4189578"/>
            <a:ext cx="225507" cy="50370"/>
          </a:xfrm>
          <a:custGeom>
            <a:avLst/>
            <a:gdLst>
              <a:gd name="connsiteX0" fmla="*/ 0 w 276225"/>
              <a:gd name="connsiteY0" fmla="*/ 23857 h 23857"/>
              <a:gd name="connsiteX1" fmla="*/ 133350 w 276225"/>
              <a:gd name="connsiteY1" fmla="*/ 44 h 23857"/>
              <a:gd name="connsiteX2" fmla="*/ 276225 w 276225"/>
              <a:gd name="connsiteY2" fmla="*/ 19094 h 23857"/>
            </a:gdLst>
            <a:ahLst/>
            <a:cxnLst>
              <a:cxn ang="0">
                <a:pos x="connsiteX0" y="connsiteY0"/>
              </a:cxn>
              <a:cxn ang="0">
                <a:pos x="connsiteX1" y="connsiteY1"/>
              </a:cxn>
              <a:cxn ang="0">
                <a:pos x="connsiteX2" y="connsiteY2"/>
              </a:cxn>
            </a:cxnLst>
            <a:rect l="l" t="t" r="r" b="b"/>
            <a:pathLst>
              <a:path w="276225" h="23857">
                <a:moveTo>
                  <a:pt x="0" y="23857"/>
                </a:moveTo>
                <a:cubicBezTo>
                  <a:pt x="43656" y="12347"/>
                  <a:pt x="87313" y="838"/>
                  <a:pt x="133350" y="44"/>
                </a:cubicBezTo>
                <a:cubicBezTo>
                  <a:pt x="179387" y="-750"/>
                  <a:pt x="227806" y="9172"/>
                  <a:pt x="276225" y="19094"/>
                </a:cubicBezTo>
              </a:path>
            </a:pathLst>
          </a:custGeom>
          <a:noFill/>
          <a:ln>
            <a:head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02845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56C419F9-4045-DC87-2CB5-87F46A52C939}"/>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3BD4EE96-8860-08D3-32AC-533A8A15CB37}"/>
              </a:ext>
            </a:extLst>
          </p:cNvPr>
          <p:cNvGrpSpPr/>
          <p:nvPr/>
        </p:nvGrpSpPr>
        <p:grpSpPr>
          <a:xfrm>
            <a:off x="100863" y="126221"/>
            <a:ext cx="3492148" cy="6605558"/>
            <a:chOff x="6650423" y="1079253"/>
            <a:chExt cx="2787924" cy="5058736"/>
          </a:xfrm>
          <a:effectLst>
            <a:outerShdw blurRad="88900" sx="101000" sy="101000" algn="ctr" rotWithShape="0">
              <a:prstClr val="black">
                <a:alpha val="20000"/>
              </a:prstClr>
            </a:outerShdw>
          </a:effectLst>
        </p:grpSpPr>
        <p:sp>
          <p:nvSpPr>
            <p:cNvPr id="20" name="Freeform: Shape 19" descr="Full frame shot of blank aged paper">
              <a:extLst>
                <a:ext uri="{FF2B5EF4-FFF2-40B4-BE49-F238E27FC236}">
                  <a16:creationId xmlns:a16="http://schemas.microsoft.com/office/drawing/2014/main" id="{D4D07C71-BDBD-1831-B7C6-9E34392E4944}"/>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1" name="Freeform: Shape 20" descr="Full frame shot of blank aged paper">
              <a:extLst>
                <a:ext uri="{FF2B5EF4-FFF2-40B4-BE49-F238E27FC236}">
                  <a16:creationId xmlns:a16="http://schemas.microsoft.com/office/drawing/2014/main" id="{DFA7A167-81E6-9262-F7CB-2D297024EA0E}"/>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3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nvGrpSpPr>
          <p:cNvPr id="15" name="Group 14">
            <a:extLst>
              <a:ext uri="{FF2B5EF4-FFF2-40B4-BE49-F238E27FC236}">
                <a16:creationId xmlns:a16="http://schemas.microsoft.com/office/drawing/2014/main" id="{C5CE3087-D421-E0F9-4479-3706E5B54D24}"/>
              </a:ext>
            </a:extLst>
          </p:cNvPr>
          <p:cNvGrpSpPr/>
          <p:nvPr/>
        </p:nvGrpSpPr>
        <p:grpSpPr>
          <a:xfrm rot="16200000" flipH="1">
            <a:off x="5869914" y="2775776"/>
            <a:ext cx="1734495" cy="6155998"/>
            <a:chOff x="6650423" y="1079253"/>
            <a:chExt cx="2787924" cy="5058736"/>
          </a:xfrm>
          <a:effectLst>
            <a:outerShdw blurRad="76200" sx="101000" sy="101000" algn="ctr" rotWithShape="0">
              <a:prstClr val="black">
                <a:alpha val="20000"/>
              </a:prstClr>
            </a:outerShdw>
          </a:effectLst>
        </p:grpSpPr>
        <p:sp>
          <p:nvSpPr>
            <p:cNvPr id="17" name="Freeform: Shape 16" descr="Full frame shot of blank aged paper">
              <a:extLst>
                <a:ext uri="{FF2B5EF4-FFF2-40B4-BE49-F238E27FC236}">
                  <a16:creationId xmlns:a16="http://schemas.microsoft.com/office/drawing/2014/main" id="{C0FC08F9-44E3-4CA3-CE04-6FD87089EB85}"/>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E0DED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8" name="Freeform: Shape 17" descr="Full frame shot of blank aged paper">
              <a:extLst>
                <a:ext uri="{FF2B5EF4-FFF2-40B4-BE49-F238E27FC236}">
                  <a16:creationId xmlns:a16="http://schemas.microsoft.com/office/drawing/2014/main" id="{8B6E8860-ED98-4A7F-654F-D1C294C84298}"/>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1">
              <a:blip r:embed="rId3">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nvGrpSpPr>
          <p:cNvPr id="12" name="Hero's Journey">
            <a:extLst>
              <a:ext uri="{FF2B5EF4-FFF2-40B4-BE49-F238E27FC236}">
                <a16:creationId xmlns:a16="http://schemas.microsoft.com/office/drawing/2014/main" id="{F101341F-8A40-4A8F-2827-96E7CD43DFD8}"/>
              </a:ext>
            </a:extLst>
          </p:cNvPr>
          <p:cNvGrpSpPr/>
          <p:nvPr/>
        </p:nvGrpSpPr>
        <p:grpSpPr>
          <a:xfrm>
            <a:off x="3659163" y="126221"/>
            <a:ext cx="6155998" cy="4850046"/>
            <a:chOff x="3659164" y="1654001"/>
            <a:chExt cx="6155998" cy="4850046"/>
          </a:xfrm>
        </p:grpSpPr>
        <p:sp>
          <p:nvSpPr>
            <p:cNvPr id="16" name="TextBox 15">
              <a:extLst>
                <a:ext uri="{FF2B5EF4-FFF2-40B4-BE49-F238E27FC236}">
                  <a16:creationId xmlns:a16="http://schemas.microsoft.com/office/drawing/2014/main" id="{3D2A244D-2201-26EE-4CC6-ED8425B2A990}"/>
                </a:ext>
              </a:extLst>
            </p:cNvPr>
            <p:cNvSpPr txBox="1"/>
            <p:nvPr/>
          </p:nvSpPr>
          <p:spPr>
            <a:xfrm>
              <a:off x="3659164" y="1654001"/>
              <a:ext cx="3888000" cy="4850046"/>
            </a:xfrm>
            <a:prstGeom prst="rect">
              <a:avLst/>
            </a:prstGeom>
            <a:noFill/>
            <a:ln>
              <a:noFill/>
            </a:ln>
          </p:spPr>
          <p:txBody>
            <a:bodyPr wrap="square" numCol="1" spcCol="144000">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4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The Hero’s Journey </a:t>
              </a:r>
              <a:r>
                <a:rPr kumimoji="0" lang="en-AU" sz="9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(p186)</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You can develop your Hero in three ways. </a:t>
              </a:r>
              <a:r>
                <a:rPr lang="en-AU" sz="900" dirty="0">
                  <a:solidFill>
                    <a:prstClr val="black"/>
                  </a:solidFill>
                  <a:latin typeface="Oldrichium ITC Std" panose="02000503060000020004" pitchFamily="2" charset="0"/>
                </a:rPr>
                <a:t>You mark these developments at </a:t>
              </a:r>
              <a:r>
                <a:rPr lang="en-AU" sz="900" b="1" dirty="0">
                  <a:solidFill>
                    <a:prstClr val="black"/>
                  </a:solidFill>
                  <a:latin typeface="Oldrichium ITC Std" panose="02000503060000020004" pitchFamily="2" charset="0"/>
                </a:rPr>
                <a:t>pivotal moments</a:t>
              </a:r>
              <a:r>
                <a:rPr lang="en-AU" sz="900" dirty="0">
                  <a:solidFill>
                    <a:prstClr val="black"/>
                  </a:solidFill>
                  <a:latin typeface="Oldrichium ITC Std" panose="02000503060000020004" pitchFamily="2" charset="0"/>
                </a:rPr>
                <a:t> in your Journey.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Others might give you opportunities and suggestions , but the decision to advance is yours.</a:t>
              </a:r>
            </a:p>
            <a:p>
              <a:pPr marL="171450" marR="0" lvl="0" indent="-171450" algn="l" defTabSz="457200" rtl="0" eaLnBrk="1" fontAlgn="auto" latinLnBrk="0" hangingPunct="1">
                <a:lnSpc>
                  <a:spcPct val="100000"/>
                </a:lnSpc>
                <a:spcBef>
                  <a:spcPts val="0"/>
                </a:spcBef>
                <a:spcAft>
                  <a:spcPts val="100"/>
                </a:spcAft>
                <a:buClrTx/>
                <a:buSzTx/>
                <a:buFont typeface="Wingdings 2" panose="05020102010507070707" pitchFamily="18" charset="2"/>
                <a:buChar char="Ó"/>
                <a:tabLst/>
                <a:defRPr/>
              </a:pPr>
              <a:r>
                <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IMPROVE </a:t>
              </a:r>
            </a:p>
            <a:p>
              <a:pPr marR="0" lvl="0" algn="l" defTabSz="457200" rtl="0" eaLnBrk="1" fontAlgn="auto" latinLnBrk="0" hangingPunct="1">
                <a:lnSpc>
                  <a:spcPct val="100000"/>
                </a:lnSpc>
                <a:spcBef>
                  <a:spcPts val="0"/>
                </a:spcBef>
                <a:spcAft>
                  <a:spcPts val="300"/>
                </a:spcAft>
                <a:buClrTx/>
                <a:buSzTx/>
                <a:tabLst/>
                <a:defRPr/>
              </a:pPr>
              <a:r>
                <a:rPr kumimoji="0" lang="en-AU" sz="900" i="0" u="none" strike="noStrike" kern="1200" cap="none" spc="0" normalizeH="0" baseline="0" noProof="0" dirty="0">
                  <a:ln>
                    <a:noFill/>
                  </a:ln>
                  <a:effectLst/>
                  <a:uLnTx/>
                  <a:uFillTx/>
                  <a:latin typeface="Oldrichium ITC Std" panose="02000503060000020004" pitchFamily="2" charset="0"/>
                </a:rPr>
                <a:t>Mark </a:t>
              </a:r>
              <a:r>
                <a:rPr kumimoji="0" lang="en-AU" sz="900" b="1" i="0" u="none" strike="noStrike" kern="1200" cap="none" spc="0" normalizeH="0" baseline="0" noProof="0" dirty="0">
                  <a:ln>
                    <a:noFill/>
                  </a:ln>
                  <a:effectLst/>
                  <a:uLnTx/>
                  <a:uFillTx/>
                  <a:latin typeface="Oldrichium ITC Std" panose="02000503060000020004" pitchFamily="2" charset="0"/>
                </a:rPr>
                <a:t>Improve</a:t>
              </a:r>
              <a:r>
                <a:rPr kumimoji="0" lang="en-AU" sz="900" i="0" u="none" strike="noStrike" kern="1200" cap="none" spc="0" normalizeH="0" baseline="0" noProof="0" dirty="0">
                  <a:ln>
                    <a:noFill/>
                  </a:ln>
                  <a:effectLst/>
                  <a:uLnTx/>
                  <a:uFillTx/>
                  <a:latin typeface="Oldrichium ITC Std" panose="02000503060000020004" pitchFamily="2" charset="0"/>
                </a:rPr>
                <a:t> when your Theme’s Weakness tags are invoked, or when you </a:t>
              </a:r>
              <a:r>
                <a:rPr kumimoji="0" lang="en-AU" sz="900" b="1" i="0" u="none" strike="noStrike" kern="1200" cap="none" spc="0" normalizeH="0" baseline="0" noProof="0" dirty="0">
                  <a:ln>
                    <a:noFill/>
                  </a:ln>
                  <a:effectLst/>
                  <a:uLnTx/>
                  <a:uFillTx/>
                  <a:latin typeface="Oldrichium ITC Std" panose="02000503060000020004" pitchFamily="2" charset="0"/>
                </a:rPr>
                <a:t>Reflect </a:t>
              </a:r>
              <a:r>
                <a:rPr kumimoji="0" lang="en-AU" sz="900" i="0" u="none" strike="noStrike" kern="1200" cap="none" spc="0" normalizeH="0" baseline="0" noProof="0" dirty="0">
                  <a:ln>
                    <a:noFill/>
                  </a:ln>
                  <a:effectLst/>
                  <a:uLnTx/>
                  <a:uFillTx/>
                  <a:latin typeface="Oldrichium ITC Std" panose="02000503060000020004" pitchFamily="2" charset="0"/>
                </a:rPr>
                <a:t>at camp. </a:t>
              </a:r>
              <a:r>
                <a:rPr lang="en-AU" sz="900" dirty="0">
                  <a:latin typeface="Oldrichium ITC Std" panose="02000503060000020004" pitchFamily="2" charset="0"/>
                </a:rPr>
                <a:t>When you mark 3 Improve, or </a:t>
              </a:r>
              <a:r>
                <a:rPr lang="en-AU" sz="900" b="1" dirty="0">
                  <a:latin typeface="Oldrichium ITC Std" panose="02000503060000020004" pitchFamily="2" charset="0"/>
                </a:rPr>
                <a:t>Reflect</a:t>
              </a:r>
              <a:r>
                <a:rPr lang="en-AU" sz="900" dirty="0">
                  <a:latin typeface="Oldrichium ITC Std" panose="02000503060000020004" pitchFamily="2" charset="0"/>
                </a:rPr>
                <a:t> in a Sojourn, you gain an Improvement. </a:t>
              </a:r>
              <a:r>
                <a:rPr lang="en-AU" sz="900" b="1" dirty="0">
                  <a:latin typeface="Oldrichium ITC Std" panose="02000503060000020004" pitchFamily="2" charset="0"/>
                </a:rPr>
                <a:t>Rewrite or update one tag, then choose one </a:t>
              </a:r>
              <a:r>
                <a:rPr lang="en-AU" sz="900" dirty="0">
                  <a:latin typeface="Oldrichium ITC Std" panose="02000503060000020004" pitchFamily="2" charset="0"/>
                </a:rPr>
                <a:t>of the following options</a:t>
              </a:r>
              <a:r>
                <a:rPr lang="en-AU" sz="900" b="1" dirty="0">
                  <a:latin typeface="Oldrichium ITC Std" panose="02000503060000020004" pitchFamily="2" charset="0"/>
                </a:rPr>
                <a:t>:</a:t>
              </a:r>
            </a:p>
            <a:p>
              <a:pPr marL="144000" lvl="1" indent="-144000">
                <a:buFont typeface="Oldrichium ITC Std Light" panose="02000503060000020004" pitchFamily="2" charset="0"/>
                <a:buChar char="–"/>
                <a:defRPr/>
              </a:pPr>
              <a:r>
                <a:rPr lang="en-AU" sz="900" dirty="0">
                  <a:latin typeface="Oldrichium ITC Std" panose="02000503060000020004" pitchFamily="2" charset="0"/>
                </a:rPr>
                <a:t>Create a new </a:t>
              </a:r>
              <a:r>
                <a:rPr lang="en-AU" sz="900" b="1" dirty="0">
                  <a:latin typeface="Oldrichium ITC Std" panose="02000503060000020004" pitchFamily="2" charset="0"/>
                </a:rPr>
                <a:t>Power Tag</a:t>
              </a:r>
              <a:r>
                <a:rPr lang="en-AU" sz="900" dirty="0">
                  <a:latin typeface="Oldrichium ITC Std" panose="02000503060000020004" pitchFamily="2" charset="0"/>
                </a:rPr>
                <a:t> for this Theme</a:t>
              </a:r>
            </a:p>
            <a:p>
              <a:pPr marL="144000" lvl="1" indent="-144000">
                <a:buFont typeface="Oldrichium ITC Std Light" panose="02000503060000020004" pitchFamily="2" charset="0"/>
                <a:buChar char="–"/>
                <a:defRPr/>
              </a:pPr>
              <a:r>
                <a:rPr kumimoji="0" lang="en-AU" sz="900" i="0" u="none" strike="noStrike" kern="1200" cap="none" spc="0" normalizeH="0" baseline="0" noProof="0" dirty="0">
                  <a:ln>
                    <a:noFill/>
                  </a:ln>
                  <a:effectLst/>
                  <a:uLnTx/>
                  <a:uFillTx/>
                  <a:latin typeface="Oldrichium ITC Std" panose="02000503060000020004" pitchFamily="2" charset="0"/>
                </a:rPr>
                <a:t>Remove or add a </a:t>
              </a:r>
              <a:r>
                <a:rPr lang="en-AU" sz="900" b="1" dirty="0">
                  <a:latin typeface="Oldrichium ITC Std" panose="02000503060000020004" pitchFamily="2" charset="0"/>
                </a:rPr>
                <a:t>W</a:t>
              </a:r>
              <a:r>
                <a:rPr kumimoji="0" lang="en-AU" sz="900" b="1" i="0" u="none" strike="noStrike" kern="1200" cap="none" spc="0" normalizeH="0" baseline="0" noProof="0" dirty="0" err="1">
                  <a:ln>
                    <a:noFill/>
                  </a:ln>
                  <a:effectLst/>
                  <a:uLnTx/>
                  <a:uFillTx/>
                  <a:latin typeface="Oldrichium ITC Std" panose="02000503060000020004" pitchFamily="2" charset="0"/>
                </a:rPr>
                <a:t>eakness</a:t>
              </a:r>
              <a:r>
                <a:rPr kumimoji="0" lang="en-AU" sz="900" i="0" u="none" strike="noStrike" kern="1200" cap="none" spc="0" normalizeH="0" baseline="0" noProof="0" dirty="0">
                  <a:ln>
                    <a:noFill/>
                  </a:ln>
                  <a:effectLst/>
                  <a:uLnTx/>
                  <a:uFillTx/>
                  <a:latin typeface="Oldrichium ITC Std" panose="02000503060000020004" pitchFamily="2" charset="0"/>
                </a:rPr>
                <a:t> tag for this Theme</a:t>
              </a:r>
            </a:p>
            <a:p>
              <a:pPr marL="144000" lvl="1" indent="-144000">
                <a:buFont typeface="Oldrichium ITC Std Light" panose="02000503060000020004" pitchFamily="2" charset="0"/>
                <a:buChar char="–"/>
                <a:defRPr/>
              </a:pPr>
              <a:r>
                <a:rPr kumimoji="0" lang="en-AU" sz="900" i="0" u="none" strike="noStrike" kern="1200" cap="none" spc="0" normalizeH="0" baseline="0" noProof="0" dirty="0">
                  <a:ln>
                    <a:noFill/>
                  </a:ln>
                  <a:effectLst/>
                  <a:uLnTx/>
                  <a:uFillTx/>
                  <a:latin typeface="Oldrichium ITC Std" panose="02000503060000020004" pitchFamily="2" charset="0"/>
                </a:rPr>
                <a:t>Gain a </a:t>
              </a:r>
              <a:r>
                <a:rPr kumimoji="0" lang="en-AU" sz="900" b="1" i="0" u="none" strike="noStrike" kern="1200" cap="none" spc="0" normalizeH="0" baseline="0" noProof="0" dirty="0">
                  <a:ln>
                    <a:noFill/>
                  </a:ln>
                  <a:effectLst/>
                  <a:uLnTx/>
                  <a:uFillTx/>
                  <a:latin typeface="Oldrichium ITC Std" panose="02000503060000020004" pitchFamily="2" charset="0"/>
                </a:rPr>
                <a:t>Special Improvement</a:t>
              </a:r>
              <a:r>
                <a:rPr kumimoji="0" lang="en-AU" sz="900" i="0" u="none" strike="noStrike" kern="1200" cap="none" spc="0" normalizeH="0" baseline="0" noProof="0" dirty="0">
                  <a:ln>
                    <a:noFill/>
                  </a:ln>
                  <a:effectLst/>
                  <a:uLnTx/>
                  <a:uFillTx/>
                  <a:latin typeface="Oldrichium ITC Std" panose="02000503060000020004" pitchFamily="2" charset="0"/>
                </a:rPr>
                <a:t> for this Theme</a:t>
              </a:r>
            </a:p>
            <a:p>
              <a:pPr marL="144000" lvl="1" indent="-144000">
                <a:buFont typeface="Oldrichium ITC Std Light" panose="02000503060000020004" pitchFamily="2" charset="0"/>
                <a:buChar char="–"/>
                <a:defRPr/>
              </a:pPr>
              <a:r>
                <a:rPr lang="en-AU" sz="900" dirty="0">
                  <a:latin typeface="Oldrichium ITC Std" panose="02000503060000020004" pitchFamily="2" charset="0"/>
                </a:rPr>
                <a:t>Reset the </a:t>
              </a:r>
              <a:r>
                <a:rPr lang="en-AU" sz="900" b="1" dirty="0">
                  <a:latin typeface="Oldrichium ITC Std" panose="02000503060000020004" pitchFamily="2" charset="0"/>
                </a:rPr>
                <a:t>Abandon </a:t>
              </a:r>
              <a:r>
                <a:rPr lang="en-AU" sz="900" dirty="0">
                  <a:latin typeface="Oldrichium ITC Std" panose="02000503060000020004" pitchFamily="2" charset="0"/>
                </a:rPr>
                <a:t>track, </a:t>
              </a:r>
              <a:r>
                <a:rPr lang="en-AU" sz="900" b="1" dirty="0">
                  <a:latin typeface="Oldrichium ITC Std" panose="02000503060000020004" pitchFamily="2" charset="0"/>
                </a:rPr>
                <a:t>Milestone </a:t>
              </a:r>
              <a:r>
                <a:rPr lang="en-AU" sz="900" dirty="0">
                  <a:latin typeface="Oldrichium ITC Std" panose="02000503060000020004" pitchFamily="2" charset="0"/>
                </a:rPr>
                <a:t>track, or both on this Theme</a:t>
              </a:r>
            </a:p>
            <a:p>
              <a:pPr marL="144000" lvl="1" indent="-144000">
                <a:spcAft>
                  <a:spcPts val="300"/>
                </a:spcAft>
                <a:buFont typeface="Oldrichium ITC Std Light" panose="02000503060000020004" pitchFamily="2" charset="0"/>
                <a:buChar char="–"/>
                <a:defRPr/>
              </a:pPr>
              <a:r>
                <a:rPr lang="en-AU" sz="900" dirty="0">
                  <a:latin typeface="Oldrichium ITC Std" panose="02000503060000020004" pitchFamily="2" charset="0"/>
                </a:rPr>
                <a:t>Mark </a:t>
              </a:r>
              <a:r>
                <a:rPr lang="en-AU" sz="900" b="1" dirty="0">
                  <a:latin typeface="Oldrichium ITC Std" panose="02000503060000020004" pitchFamily="2" charset="0"/>
                </a:rPr>
                <a:t>Promise</a:t>
              </a:r>
            </a:p>
            <a:p>
              <a:pPr marL="171450" lvl="0" indent="-171450">
                <a:spcAft>
                  <a:spcPts val="100"/>
                </a:spcAft>
                <a:buFont typeface="Wingdings 2" panose="05020102010507070707" pitchFamily="18" charset="2"/>
                <a:buChar char="Ó"/>
                <a:defRPr/>
              </a:pPr>
              <a:r>
                <a:rPr lang="en-AU" sz="1000" b="1" dirty="0">
                  <a:solidFill>
                    <a:srgbClr val="E97132">
                      <a:lumMod val="50000"/>
                    </a:srgbClr>
                  </a:solidFill>
                  <a:latin typeface="Oldrichium ITC Std" panose="02000503060000020004" pitchFamily="2" charset="0"/>
                </a:rPr>
                <a:t>QUESTS &amp; MILESTONES </a:t>
              </a:r>
            </a:p>
            <a:p>
              <a:pPr lvl="0">
                <a:defRPr/>
              </a:pPr>
              <a:r>
                <a:rPr lang="en-AU" sz="900" dirty="0">
                  <a:solidFill>
                    <a:prstClr val="black"/>
                  </a:solidFill>
                  <a:latin typeface="Oldrichium ITC Std" panose="02000503060000020004" pitchFamily="2" charset="0"/>
                </a:rPr>
                <a:t>Each of your Themes has a Quest (</a:t>
              </a:r>
              <a:r>
                <a:rPr lang="en-AU" sz="900" b="1" dirty="0">
                  <a:solidFill>
                    <a:prstClr val="black"/>
                  </a:solidFill>
                  <a:latin typeface="Oldrichium ITC Std" panose="02000503060000020004" pitchFamily="2" charset="0"/>
                </a:rPr>
                <a:t>Wish</a:t>
              </a:r>
              <a:r>
                <a:rPr lang="en-AU" sz="900" dirty="0">
                  <a:solidFill>
                    <a:prstClr val="black"/>
                  </a:solidFill>
                  <a:latin typeface="Oldrichium ITC Std" panose="02000503060000020004" pitchFamily="2" charset="0"/>
                </a:rPr>
                <a:t>, </a:t>
              </a:r>
              <a:r>
                <a:rPr lang="en-AU" sz="900" b="1" dirty="0">
                  <a:solidFill>
                    <a:prstClr val="black"/>
                  </a:solidFill>
                  <a:latin typeface="Oldrichium ITC Std" panose="02000503060000020004" pitchFamily="2" charset="0"/>
                </a:rPr>
                <a:t>Truth</a:t>
              </a:r>
              <a:r>
                <a:rPr lang="en-AU" sz="900" dirty="0">
                  <a:solidFill>
                    <a:prstClr val="black"/>
                  </a:solidFill>
                  <a:latin typeface="Oldrichium ITC Std" panose="02000503060000020004" pitchFamily="2" charset="0"/>
                </a:rPr>
                <a:t>, </a:t>
              </a:r>
              <a:r>
                <a:rPr lang="en-AU" sz="900" b="1" dirty="0">
                  <a:solidFill>
                    <a:prstClr val="black"/>
                  </a:solidFill>
                  <a:latin typeface="Oldrichium ITC Std" panose="02000503060000020004" pitchFamily="2" charset="0"/>
                </a:rPr>
                <a:t>Home</a:t>
              </a:r>
              <a:r>
                <a:rPr lang="en-AU" sz="900" dirty="0">
                  <a:solidFill>
                    <a:prstClr val="black"/>
                  </a:solidFill>
                  <a:latin typeface="Oldrichium ITC Std" panose="02000503060000020004" pitchFamily="2" charset="0"/>
                </a:rPr>
                <a:t>, or </a:t>
              </a:r>
              <a:r>
                <a:rPr lang="en-AU" sz="900" b="1" dirty="0">
                  <a:solidFill>
                    <a:prstClr val="black"/>
                  </a:solidFill>
                  <a:latin typeface="Oldrichium ITC Std" panose="02000503060000020004" pitchFamily="2" charset="0"/>
                </a:rPr>
                <a:t>Question</a:t>
              </a:r>
              <a:r>
                <a:rPr lang="en-AU" sz="900" dirty="0">
                  <a:solidFill>
                    <a:prstClr val="black"/>
                  </a:solidFill>
                  <a:latin typeface="Oldrichium ITC Std" panose="02000503060000020004" pitchFamily="2" charset="0"/>
                </a:rPr>
                <a:t>).</a:t>
              </a:r>
            </a:p>
            <a:p>
              <a:pPr indent="90488">
                <a:defRPr/>
              </a:pPr>
              <a:r>
                <a:rPr lang="en-AU" sz="900" dirty="0">
                  <a:solidFill>
                    <a:prstClr val="black"/>
                  </a:solidFill>
                  <a:latin typeface="Oldrichium ITC Std" panose="02000503060000020004" pitchFamily="2" charset="0"/>
                </a:rPr>
                <a:t>You mark a </a:t>
              </a:r>
              <a:r>
                <a:rPr lang="en-AU" sz="900" b="1" dirty="0">
                  <a:solidFill>
                    <a:prstClr val="black"/>
                  </a:solidFill>
                  <a:latin typeface="Oldrichium ITC Std" panose="02000503060000020004" pitchFamily="2" charset="0"/>
                </a:rPr>
                <a:t>Milestone</a:t>
              </a:r>
              <a:r>
                <a:rPr lang="en-AU" sz="900" dirty="0">
                  <a:solidFill>
                    <a:prstClr val="black"/>
                  </a:solidFill>
                  <a:latin typeface="Oldrichium ITC Std" panose="02000503060000020004" pitchFamily="2" charset="0"/>
                </a:rPr>
                <a:t> when you make a significant step towards your Quest or act in accordance with a Quest. It can be useful to assign real goals towards each Milestone.</a:t>
              </a:r>
            </a:p>
            <a:p>
              <a:pPr indent="90488">
                <a:defRPr/>
              </a:pPr>
              <a:r>
                <a:rPr lang="en-AU" sz="900" dirty="0">
                  <a:solidFill>
                    <a:prstClr val="black"/>
                  </a:solidFill>
                  <a:latin typeface="Oldrichium ITC Std" panose="02000503060000020004" pitchFamily="2" charset="0"/>
                </a:rPr>
                <a:t>You may mark two or even three Milestones at a time, especially if your Quest suddenly changes or concludes.</a:t>
              </a:r>
            </a:p>
            <a:p>
              <a:pPr lvl="0">
                <a:spcAft>
                  <a:spcPts val="300"/>
                </a:spcAft>
                <a:defRPr/>
              </a:pPr>
              <a:r>
                <a:rPr lang="en-AU" sz="900" dirty="0">
                  <a:solidFill>
                    <a:prstClr val="black"/>
                  </a:solidFill>
                  <a:latin typeface="Oldrichium ITC Std" panose="02000503060000020004" pitchFamily="2" charset="0"/>
                </a:rPr>
                <a:t>When you mark 3 Milestones, your Theme evolves:</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Mark </a:t>
              </a:r>
              <a:r>
                <a:rPr lang="en-AU" sz="900" b="1" dirty="0">
                  <a:solidFill>
                    <a:prstClr val="black"/>
                  </a:solidFill>
                  <a:latin typeface="Oldrichium ITC Std" panose="02000503060000020004" pitchFamily="2" charset="0"/>
                </a:rPr>
                <a:t>Promise</a:t>
              </a:r>
              <a:r>
                <a:rPr lang="en-AU" sz="900" dirty="0">
                  <a:solidFill>
                    <a:prstClr val="black"/>
                  </a:solidFill>
                  <a:latin typeface="Oldrichium ITC Std" panose="02000503060000020004" pitchFamily="2" charset="0"/>
                </a:rPr>
                <a:t>, once.</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Create a new </a:t>
              </a:r>
              <a:r>
                <a:rPr lang="en-AU" sz="900" b="1" dirty="0">
                  <a:solidFill>
                    <a:prstClr val="black"/>
                  </a:solidFill>
                  <a:latin typeface="Oldrichium ITC Std" panose="02000503060000020004" pitchFamily="2" charset="0"/>
                </a:rPr>
                <a:t>Title Tag </a:t>
              </a:r>
              <a:r>
                <a:rPr lang="en-AU" sz="900" dirty="0">
                  <a:solidFill>
                    <a:prstClr val="black"/>
                  </a:solidFill>
                  <a:latin typeface="Oldrichium ITC Std" panose="02000503060000020004" pitchFamily="2" charset="0"/>
                </a:rPr>
                <a:t>for this Theme.</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Choose a new theme type (+/- </a:t>
              </a:r>
              <a:r>
                <a:rPr lang="en-AU" sz="900" b="1" dirty="0">
                  <a:solidFill>
                    <a:prstClr val="black"/>
                  </a:solidFill>
                  <a:latin typeface="Oldrichium ITC Std" panose="02000503060000020004" pitchFamily="2" charset="0"/>
                </a:rPr>
                <a:t>Might</a:t>
              </a:r>
              <a:r>
                <a:rPr lang="en-AU" sz="900" dirty="0">
                  <a:solidFill>
                    <a:prstClr val="black"/>
                  </a:solidFill>
                  <a:latin typeface="Oldrichium ITC Std" panose="02000503060000020004" pitchFamily="2" charset="0"/>
                </a:rPr>
                <a:t>).</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Revise your </a:t>
              </a:r>
              <a:r>
                <a:rPr lang="en-AU" sz="900" b="1" dirty="0">
                  <a:solidFill>
                    <a:prstClr val="black"/>
                  </a:solidFill>
                  <a:latin typeface="Oldrichium ITC Std" panose="02000503060000020004" pitchFamily="2" charset="0"/>
                </a:rPr>
                <a:t>Theme tags </a:t>
              </a:r>
              <a:r>
                <a:rPr lang="en-AU" sz="900" dirty="0">
                  <a:solidFill>
                    <a:prstClr val="black"/>
                  </a:solidFill>
                  <a:latin typeface="Oldrichium ITC Std" panose="02000503060000020004" pitchFamily="2" charset="0"/>
                </a:rPr>
                <a:t>or replace them altogether.</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Revise your </a:t>
              </a:r>
              <a:r>
                <a:rPr lang="en-AU" sz="900" b="1" dirty="0">
                  <a:solidFill>
                    <a:prstClr val="black"/>
                  </a:solidFill>
                  <a:latin typeface="Oldrichium ITC Std" panose="02000503060000020004" pitchFamily="2" charset="0"/>
                </a:rPr>
                <a:t>Quest</a:t>
              </a:r>
              <a:r>
                <a:rPr lang="en-AU" sz="900" dirty="0">
                  <a:solidFill>
                    <a:prstClr val="black"/>
                  </a:solidFill>
                  <a:latin typeface="Oldrichium ITC Std" panose="02000503060000020004" pitchFamily="2" charset="0"/>
                </a:rPr>
                <a:t> for this theme (finding a new Quest, learning from your failure, raising the stakes).</a:t>
              </a:r>
            </a:p>
            <a:p>
              <a:pPr marL="144000" lvl="0" indent="-144000">
                <a:spcAft>
                  <a:spcPts val="300"/>
                </a:spcAft>
                <a:buFont typeface="Oldrichium ITC Std" panose="02000503060000020004" pitchFamily="2" charset="0"/>
                <a:buChar char="–"/>
                <a:defRPr/>
              </a:pPr>
              <a:r>
                <a:rPr lang="en-AU" sz="900" dirty="0">
                  <a:solidFill>
                    <a:prstClr val="black"/>
                  </a:solidFill>
                  <a:latin typeface="Oldrichium ITC Std" panose="02000503060000020004" pitchFamily="2" charset="0"/>
                </a:rPr>
                <a:t>Gain </a:t>
              </a:r>
              <a:r>
                <a:rPr lang="en-AU" sz="900" b="1" dirty="0">
                  <a:solidFill>
                    <a:prstClr val="black"/>
                  </a:solidFill>
                  <a:latin typeface="Oldrichium ITC Std" panose="02000503060000020004" pitchFamily="2" charset="0"/>
                </a:rPr>
                <a:t>Improvements</a:t>
              </a:r>
              <a:r>
                <a:rPr lang="en-AU" sz="900" dirty="0">
                  <a:solidFill>
                    <a:prstClr val="black"/>
                  </a:solidFill>
                  <a:latin typeface="Oldrichium ITC Std" panose="02000503060000020004" pitchFamily="2" charset="0"/>
                </a:rPr>
                <a:t> for your new Theme per Improvement on your old Theme.</a:t>
              </a:r>
            </a:p>
            <a:p>
              <a:pPr lvl="0">
                <a:spcAft>
                  <a:spcPts val="300"/>
                </a:spcAft>
                <a:defRPr/>
              </a:pPr>
              <a:r>
                <a:rPr lang="en-AU" sz="900" dirty="0">
                  <a:solidFill>
                    <a:prstClr val="black"/>
                  </a:solidFill>
                  <a:latin typeface="Oldrichium ITC Std" panose="02000503060000020004" pitchFamily="2" charset="0"/>
                </a:rPr>
                <a:t>When you evolve a theme, you can instead replace another Theme to show how your Hero focuses more on this aspect of themselves. </a:t>
              </a:r>
              <a:endParaRPr lang="en-AU" sz="900" b="1" dirty="0">
                <a:solidFill>
                  <a:srgbClr val="E97132">
                    <a:lumMod val="50000"/>
                  </a:srgbClr>
                </a:solidFill>
                <a:latin typeface="Oldrichium ITC Std" panose="02000503060000020004" pitchFamily="2" charset="0"/>
              </a:endParaRPr>
            </a:p>
          </p:txBody>
        </p:sp>
        <p:sp>
          <p:nvSpPr>
            <p:cNvPr id="11" name="TextBox 10">
              <a:extLst>
                <a:ext uri="{FF2B5EF4-FFF2-40B4-BE49-F238E27FC236}">
                  <a16:creationId xmlns:a16="http://schemas.microsoft.com/office/drawing/2014/main" id="{B0F229A0-4C32-FBCE-CB86-067D2B22F0F3}"/>
                </a:ext>
              </a:extLst>
            </p:cNvPr>
            <p:cNvSpPr txBox="1"/>
            <p:nvPr/>
          </p:nvSpPr>
          <p:spPr>
            <a:xfrm>
              <a:off x="7561006" y="1654001"/>
              <a:ext cx="2254156" cy="4824000"/>
            </a:xfrm>
            <a:prstGeom prst="rect">
              <a:avLst/>
            </a:prstGeom>
            <a:noFill/>
            <a:ln>
              <a:noFill/>
            </a:ln>
          </p:spPr>
          <p:txBody>
            <a:bodyPr wrap="square" numCol="1" spcCol="144000">
              <a:spAutoFit/>
            </a:bodyPr>
            <a:lstStyle/>
            <a:p>
              <a:pPr marL="88900" lvl="1">
                <a:defRPr/>
              </a:pPr>
              <a:endParaRPr lang="en-AU" sz="1400" b="1" dirty="0">
                <a:latin typeface="Oldrichium ITC Std Light" panose="02000703050000020004" pitchFamily="50" charset="0"/>
              </a:endParaRPr>
            </a:p>
            <a:p>
              <a:pPr marL="171450" lvl="0" indent="-171450">
                <a:spcAft>
                  <a:spcPts val="100"/>
                </a:spcAft>
                <a:buFont typeface="Wingdings 2" panose="05020102010507070707" pitchFamily="18" charset="2"/>
                <a:buChar char="Ó"/>
                <a:defRPr/>
              </a:pPr>
              <a:r>
                <a:rPr lang="en-AU" sz="1000" b="1" dirty="0">
                  <a:solidFill>
                    <a:srgbClr val="E97132">
                      <a:lumMod val="50000"/>
                    </a:srgbClr>
                  </a:solidFill>
                  <a:latin typeface="Oldrichium ITC Std" panose="02000503060000020004" pitchFamily="2" charset="0"/>
                </a:rPr>
                <a:t>ABANDONING A QUEST </a:t>
              </a:r>
            </a:p>
            <a:p>
              <a:pPr>
                <a:defRPr/>
              </a:pPr>
              <a:r>
                <a:rPr lang="en-AU" sz="900" dirty="0">
                  <a:solidFill>
                    <a:prstClr val="black"/>
                  </a:solidFill>
                  <a:latin typeface="Oldrichium ITC Std" panose="02000503060000020004" pitchFamily="2" charset="0"/>
                </a:rPr>
                <a:t>You mark </a:t>
              </a:r>
              <a:r>
                <a:rPr lang="en-AU" sz="900" b="1" dirty="0">
                  <a:solidFill>
                    <a:prstClr val="black"/>
                  </a:solidFill>
                  <a:latin typeface="Oldrichium ITC Std" panose="02000503060000020004" pitchFamily="2" charset="0"/>
                </a:rPr>
                <a:t>Abandon </a:t>
              </a:r>
              <a:r>
                <a:rPr lang="en-AU" sz="900" dirty="0">
                  <a:solidFill>
                    <a:prstClr val="black"/>
                  </a:solidFill>
                  <a:latin typeface="Oldrichium ITC Std" panose="02000503060000020004" pitchFamily="2" charset="0"/>
                </a:rPr>
                <a:t>when you forgo or miss a chance to learn or progress about your Quest, falter in your duty or act against your Quest’s belief. </a:t>
              </a:r>
            </a:p>
            <a:p>
              <a:pPr indent="90000">
                <a:defRPr/>
              </a:pPr>
              <a:r>
                <a:rPr lang="en-AU" sz="900" dirty="0">
                  <a:solidFill>
                    <a:prstClr val="black"/>
                  </a:solidFill>
                  <a:latin typeface="Oldrichium ITC Std" panose="02000503060000020004" pitchFamily="2" charset="0"/>
                </a:rPr>
                <a:t>You may mark two or even three Abandon at a time, especially if you discover a ground-shaking revelation.</a:t>
              </a:r>
            </a:p>
            <a:p>
              <a:pPr lvl="0">
                <a:spcAft>
                  <a:spcPts val="100"/>
                </a:spcAft>
                <a:defRPr/>
              </a:pPr>
              <a:r>
                <a:rPr lang="en-AU" sz="900" dirty="0">
                  <a:solidFill>
                    <a:prstClr val="black"/>
                  </a:solidFill>
                  <a:latin typeface="Oldrichium ITC Std" panose="02000503060000020004" pitchFamily="2" charset="0"/>
                </a:rPr>
                <a:t>When you mark 3 Abandon, you replace your theme:</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Mark </a:t>
              </a:r>
              <a:r>
                <a:rPr lang="en-AU" sz="900" b="1" dirty="0">
                  <a:solidFill>
                    <a:prstClr val="black"/>
                  </a:solidFill>
                  <a:latin typeface="Oldrichium ITC Std" panose="02000503060000020004" pitchFamily="2" charset="0"/>
                </a:rPr>
                <a:t>Promise</a:t>
              </a:r>
              <a:r>
                <a:rPr lang="en-AU" sz="900" dirty="0">
                  <a:solidFill>
                    <a:prstClr val="black"/>
                  </a:solidFill>
                  <a:latin typeface="Oldrichium ITC Std" panose="02000503060000020004" pitchFamily="2" charset="0"/>
                </a:rPr>
                <a:t>, once.</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Mark </a:t>
              </a:r>
              <a:r>
                <a:rPr lang="en-AU" sz="900" b="1" dirty="0">
                  <a:solidFill>
                    <a:prstClr val="black"/>
                  </a:solidFill>
                  <a:latin typeface="Oldrichium ITC Std" panose="02000503060000020004" pitchFamily="2" charset="0"/>
                </a:rPr>
                <a:t>Promise</a:t>
              </a:r>
              <a:r>
                <a:rPr lang="en-AU" sz="900" dirty="0">
                  <a:solidFill>
                    <a:prstClr val="black"/>
                  </a:solidFill>
                  <a:latin typeface="Oldrichium ITC Std" panose="02000503060000020004" pitchFamily="2" charset="0"/>
                </a:rPr>
                <a:t> again per </a:t>
              </a:r>
              <a:r>
                <a:rPr lang="en-AU" sz="900" b="1" dirty="0">
                  <a:solidFill>
                    <a:prstClr val="black"/>
                  </a:solidFill>
                  <a:latin typeface="Oldrichium ITC Std" panose="02000503060000020004" pitchFamily="2" charset="0"/>
                </a:rPr>
                <a:t>Improvement</a:t>
              </a:r>
              <a:r>
                <a:rPr lang="en-AU" sz="900" dirty="0">
                  <a:solidFill>
                    <a:prstClr val="black"/>
                  </a:solidFill>
                  <a:latin typeface="Oldrichium ITC Std" panose="02000503060000020004" pitchFamily="2" charset="0"/>
                </a:rPr>
                <a:t> on this Theme.</a:t>
              </a: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Discard</a:t>
              </a:r>
              <a:r>
                <a:rPr lang="en-AU" sz="900" dirty="0">
                  <a:solidFill>
                    <a:prstClr val="black"/>
                  </a:solidFill>
                  <a:latin typeface="Oldrichium ITC Std" panose="02000503060000020004" pitchFamily="2" charset="0"/>
                </a:rPr>
                <a:t> this Theme card.</a:t>
              </a:r>
            </a:p>
            <a:p>
              <a:pPr marL="144000" lvl="0" indent="-144000">
                <a:spcAft>
                  <a:spcPts val="300"/>
                </a:spcAft>
                <a:buFont typeface="Oldrichium ITC Std" panose="02000503060000020004" pitchFamily="2" charset="0"/>
                <a:buChar char="–"/>
                <a:defRPr/>
              </a:pPr>
              <a:r>
                <a:rPr lang="en-AU" sz="900" dirty="0">
                  <a:solidFill>
                    <a:prstClr val="black"/>
                  </a:solidFill>
                  <a:latin typeface="Oldrichium ITC Std" panose="02000503060000020004" pitchFamily="2" charset="0"/>
                </a:rPr>
                <a:t>Create a new </a:t>
              </a:r>
              <a:r>
                <a:rPr lang="en-AU" sz="900" b="1" dirty="0">
                  <a:solidFill>
                    <a:prstClr val="black"/>
                  </a:solidFill>
                  <a:latin typeface="Oldrichium ITC Std" panose="02000503060000020004" pitchFamily="2" charset="0"/>
                </a:rPr>
                <a:t>Nascent Theme</a:t>
              </a:r>
              <a:r>
                <a:rPr lang="en-AU" sz="900" dirty="0">
                  <a:solidFill>
                    <a:prstClr val="black"/>
                  </a:solidFill>
                  <a:latin typeface="Oldrichium ITC Std" panose="02000503060000020004" pitchFamily="2" charset="0"/>
                </a:rPr>
                <a:t>. It only has a Title tag, a weakness tag and a Quest. When you mark </a:t>
              </a:r>
              <a:r>
                <a:rPr lang="en-AU" sz="900" b="1" dirty="0">
                  <a:solidFill>
                    <a:prstClr val="black"/>
                  </a:solidFill>
                  <a:latin typeface="Oldrichium ITC Std" panose="02000503060000020004" pitchFamily="2" charset="0"/>
                </a:rPr>
                <a:t>Improve</a:t>
              </a:r>
              <a:r>
                <a:rPr lang="en-AU" sz="900" dirty="0">
                  <a:solidFill>
                    <a:prstClr val="black"/>
                  </a:solidFill>
                  <a:latin typeface="Oldrichium ITC Std" panose="02000503060000020004" pitchFamily="2" charset="0"/>
                </a:rPr>
                <a:t> on this Theme, instead make a new Power tag until you have 3.</a:t>
              </a:r>
            </a:p>
            <a:p>
              <a:pPr marL="171450" lvl="0" indent="-171450">
                <a:spcAft>
                  <a:spcPts val="100"/>
                </a:spcAft>
                <a:buFont typeface="Wingdings 2" panose="05020102010507070707" pitchFamily="18" charset="2"/>
                <a:buChar char="Ó"/>
                <a:defRPr/>
              </a:pPr>
              <a:r>
                <a:rPr lang="en-AU" sz="1000" b="1" dirty="0">
                  <a:solidFill>
                    <a:srgbClr val="E97132">
                      <a:lumMod val="50000"/>
                    </a:srgbClr>
                  </a:solidFill>
                  <a:latin typeface="Oldrichium ITC Std" panose="02000503060000020004" pitchFamily="2" charset="0"/>
                </a:rPr>
                <a:t>PROMISE</a:t>
              </a:r>
            </a:p>
            <a:p>
              <a:pPr lvl="0">
                <a:defRPr/>
              </a:pPr>
              <a:r>
                <a:rPr lang="en-AU" sz="900" dirty="0">
                  <a:solidFill>
                    <a:prstClr val="black"/>
                  </a:solidFill>
                  <a:latin typeface="Oldrichium ITC Std" panose="02000503060000020004" pitchFamily="2" charset="0"/>
                </a:rPr>
                <a:t>You mark </a:t>
              </a:r>
              <a:r>
                <a:rPr lang="en-AU" sz="900" b="1" dirty="0">
                  <a:solidFill>
                    <a:prstClr val="black"/>
                  </a:solidFill>
                  <a:latin typeface="Oldrichium ITC Std" panose="02000503060000020004" pitchFamily="2" charset="0"/>
                </a:rPr>
                <a:t>Promise</a:t>
              </a:r>
              <a:r>
                <a:rPr lang="en-AU" sz="900" dirty="0">
                  <a:solidFill>
                    <a:prstClr val="black"/>
                  </a:solidFill>
                  <a:latin typeface="Oldrichium ITC Std" panose="02000503060000020004" pitchFamily="2" charset="0"/>
                </a:rPr>
                <a:t> when you evolve, develop or replace your Themes.</a:t>
              </a:r>
            </a:p>
            <a:p>
              <a:pPr lvl="0" indent="90000">
                <a:spcAft>
                  <a:spcPts val="100"/>
                </a:spcAft>
                <a:defRPr/>
              </a:pPr>
              <a:r>
                <a:rPr lang="en-AU" sz="900" dirty="0">
                  <a:solidFill>
                    <a:prstClr val="black"/>
                  </a:solidFill>
                  <a:latin typeface="Oldrichium ITC Std" panose="02000503060000020004" pitchFamily="2" charset="0"/>
                </a:rPr>
                <a:t>When you mark 5 Promise, reset the track and choose </a:t>
              </a:r>
              <a:r>
                <a:rPr lang="en-AU" sz="900" b="1" dirty="0">
                  <a:solidFill>
                    <a:prstClr val="black"/>
                  </a:solidFill>
                  <a:latin typeface="Oldrichium ITC Std" panose="02000503060000020004" pitchFamily="2" charset="0"/>
                </a:rPr>
                <a:t>a Moment of Fulfillment</a:t>
              </a:r>
              <a:r>
                <a:rPr lang="en-AU" sz="900" dirty="0">
                  <a:solidFill>
                    <a:prstClr val="black"/>
                  </a:solidFill>
                  <a:latin typeface="Oldrichium ITC Std" panose="02000503060000020004" pitchFamily="2" charset="0"/>
                </a:rPr>
                <a:t>:</a:t>
              </a: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Arrive at Journey’s End (p193)</a:t>
              </a:r>
              <a:endParaRPr lang="en-AU" sz="900" dirty="0">
                <a:solidFill>
                  <a:prstClr val="black"/>
                </a:solidFill>
                <a:latin typeface="Oldrichium ITC Std" panose="02000503060000020004" pitchFamily="2" charset="0"/>
              </a:endParaRP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Be Reforged (p194)</a:t>
              </a:r>
              <a:endParaRPr lang="en-AU" sz="900" dirty="0">
                <a:solidFill>
                  <a:prstClr val="black"/>
                </a:solidFill>
                <a:latin typeface="Oldrichium ITC Std" panose="02000503060000020004" pitchFamily="2" charset="0"/>
              </a:endParaRP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Gain a Quintessence (p194-195)</a:t>
              </a:r>
              <a:endParaRPr lang="en-AU" sz="900" dirty="0">
                <a:solidFill>
                  <a:prstClr val="black"/>
                </a:solidFill>
                <a:latin typeface="Oldrichium ITC Std" panose="02000503060000020004" pitchFamily="2" charset="0"/>
              </a:endParaRPr>
            </a:p>
            <a:p>
              <a:pPr marL="14400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Shake the Foundations of Magic (p195)</a:t>
              </a:r>
              <a:endParaRPr lang="en-AU" sz="900" dirty="0">
                <a:solidFill>
                  <a:prstClr val="black"/>
                </a:solidFill>
                <a:latin typeface="Oldrichium ITC Std" panose="02000503060000020004" pitchFamily="2" charset="0"/>
              </a:endParaRPr>
            </a:p>
            <a:p>
              <a:pPr marL="14400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Speak Words Eternal (p195)</a:t>
              </a:r>
              <a:endParaRPr lang="en-AU" sz="900" dirty="0">
                <a:solidFill>
                  <a:prstClr val="black"/>
                </a:solidFill>
                <a:latin typeface="Oldrichium ITC Std" panose="02000503060000020004" pitchFamily="2" charset="0"/>
              </a:endParaRP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Unearth Lost Truths (p195)</a:t>
              </a:r>
              <a:endParaRPr lang="en-AU" sz="900" dirty="0">
                <a:solidFill>
                  <a:prstClr val="black"/>
                </a:solidFill>
                <a:latin typeface="Oldrichium ITC Std" panose="02000503060000020004" pitchFamily="2" charset="0"/>
              </a:endParaRPr>
            </a:p>
          </p:txBody>
        </p:sp>
      </p:grpSp>
      <p:grpSp>
        <p:nvGrpSpPr>
          <p:cNvPr id="9" name="Group 8">
            <a:extLst>
              <a:ext uri="{FF2B5EF4-FFF2-40B4-BE49-F238E27FC236}">
                <a16:creationId xmlns:a16="http://schemas.microsoft.com/office/drawing/2014/main" id="{DB96E171-784B-8C2A-996E-32915BE43322}"/>
              </a:ext>
            </a:extLst>
          </p:cNvPr>
          <p:cNvGrpSpPr/>
          <p:nvPr/>
        </p:nvGrpSpPr>
        <p:grpSpPr>
          <a:xfrm rot="10800000" flipV="1">
            <a:off x="294874" y="2134859"/>
            <a:ext cx="3205410" cy="3456000"/>
            <a:chOff x="6650423" y="1079253"/>
            <a:chExt cx="2787924" cy="5058736"/>
          </a:xfrm>
        </p:grpSpPr>
        <p:sp>
          <p:nvSpPr>
            <p:cNvPr id="13" name="Freeform: Shape 12" descr="Full frame shot of blank aged paper">
              <a:extLst>
                <a:ext uri="{FF2B5EF4-FFF2-40B4-BE49-F238E27FC236}">
                  <a16:creationId xmlns:a16="http://schemas.microsoft.com/office/drawing/2014/main" id="{B1B683F1-28E9-EE8F-D815-23A5EAB38892}"/>
                </a:ext>
              </a:extLst>
            </p:cNvPr>
            <p:cNvSpPr/>
            <p:nvPr/>
          </p:nvSpPr>
          <p:spPr>
            <a:xfrm>
              <a:off x="6650423" y="1079253"/>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4" name="Freeform: Shape 13" descr="Full frame shot of blank aged paper">
              <a:extLst>
                <a:ext uri="{FF2B5EF4-FFF2-40B4-BE49-F238E27FC236}">
                  <a16:creationId xmlns:a16="http://schemas.microsoft.com/office/drawing/2014/main" id="{07E9E5A9-7F58-46E9-CC3A-EBF3E4B4E97F}"/>
                </a:ext>
              </a:extLst>
            </p:cNvPr>
            <p:cNvSpPr/>
            <p:nvPr/>
          </p:nvSpPr>
          <p:spPr>
            <a:xfrm>
              <a:off x="6650423" y="1087491"/>
              <a:ext cx="2787924"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blipFill dpi="0" rotWithShape="0">
              <a:blip r:embed="rId3">
                <a:alphaModFix amt="20000"/>
                <a:extLst>
                  <a:ext uri="{28A0092B-C50C-407E-A947-70E740481C1C}">
                    <a14:useLocalDpi xmlns:a14="http://schemas.microsoft.com/office/drawing/2010/main" val="0"/>
                  </a:ext>
                </a:extLst>
              </a:blip>
              <a:srcRect/>
              <a:tile tx="0" ty="0" sx="65000" sy="85000" flip="x" algn="tl"/>
            </a:blipFill>
            <a:ln w="6350">
              <a:solidFill>
                <a:srgbClr val="262520"/>
              </a:solid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
        <p:nvSpPr>
          <p:cNvPr id="2" name="Camping &amp; Sojourns">
            <a:extLst>
              <a:ext uri="{FF2B5EF4-FFF2-40B4-BE49-F238E27FC236}">
                <a16:creationId xmlns:a16="http://schemas.microsoft.com/office/drawing/2014/main" id="{15C74661-678F-69AB-D6FE-720958E25AC1}"/>
              </a:ext>
            </a:extLst>
          </p:cNvPr>
          <p:cNvSpPr txBox="1"/>
          <p:nvPr/>
        </p:nvSpPr>
        <p:spPr>
          <a:xfrm>
            <a:off x="173159" y="126221"/>
            <a:ext cx="3419852" cy="6552000"/>
          </a:xfrm>
          <a:prstGeom prst="rect">
            <a:avLst/>
          </a:prstGeom>
          <a:noFill/>
        </p:spPr>
        <p:txBody>
          <a:bodyPr wrap="square" lIns="36000" rIns="36000" rtlCol="0">
            <a:spAutoFit/>
          </a:bodyPr>
          <a:lstStyle/>
          <a:p>
            <a:r>
              <a:rPr lang="en-AU" sz="1400" b="1" dirty="0">
                <a:solidFill>
                  <a:schemeClr val="accent2">
                    <a:lumMod val="50000"/>
                  </a:schemeClr>
                </a:solidFill>
                <a:latin typeface="Oldrichium ITC Std" panose="02000503060000020004" pitchFamily="2" charset="0"/>
              </a:rPr>
              <a:t>Camping &amp; Sojourns </a:t>
            </a:r>
            <a:r>
              <a:rPr lang="en-AU" sz="900" b="1" dirty="0">
                <a:solidFill>
                  <a:schemeClr val="accent2">
                    <a:lumMod val="50000"/>
                  </a:schemeClr>
                </a:solidFill>
                <a:latin typeface="Oldrichium ITC Std" panose="02000503060000020004" pitchFamily="2" charset="0"/>
              </a:rPr>
              <a:t>(p179)</a:t>
            </a:r>
            <a:endParaRPr lang="en-AU" sz="1400" b="1" dirty="0">
              <a:solidFill>
                <a:schemeClr val="accent2">
                  <a:lumMod val="50000"/>
                </a:schemeClr>
              </a:solidFill>
              <a:latin typeface="Oldrichium ITC Std" panose="02000503060000020004" pitchFamily="2" charset="0"/>
            </a:endParaRPr>
          </a:p>
          <a:p>
            <a:pPr>
              <a:spcAft>
                <a:spcPts val="300"/>
              </a:spcAft>
            </a:pPr>
            <a:r>
              <a:rPr lang="en-AU" sz="900" dirty="0">
                <a:latin typeface="Oldrichium ITC Std" panose="02000503060000020004" pitchFamily="2" charset="0"/>
              </a:rPr>
              <a:t>Play through the following steps when your Fellowship settles down for the night or stays in lodging.</a:t>
            </a:r>
          </a:p>
          <a:p>
            <a:pPr marL="228600" indent="-228600">
              <a:spcAft>
                <a:spcPts val="100"/>
              </a:spcAft>
              <a:buAutoNum type="arabicPeriod"/>
            </a:pPr>
            <a:r>
              <a:rPr lang="en-AU" sz="1000" b="1" dirty="0">
                <a:solidFill>
                  <a:schemeClr val="accent2">
                    <a:lumMod val="50000"/>
                  </a:schemeClr>
                </a:solidFill>
                <a:latin typeface="Oldrichium ITC Std" panose="02000503060000020004" pitchFamily="2" charset="0"/>
              </a:rPr>
              <a:t>Expire Story Tags In Your Backpack</a:t>
            </a:r>
          </a:p>
          <a:p>
            <a:pPr>
              <a:spcAft>
                <a:spcPts val="300"/>
              </a:spcAft>
            </a:pPr>
            <a:r>
              <a:rPr lang="en-AU" sz="900" dirty="0">
                <a:latin typeface="Oldrichium ITC Std" panose="02000503060000020004" pitchFamily="2" charset="0"/>
              </a:rPr>
              <a:t>Review and remove any irrelevant story tags. They might have </a:t>
            </a:r>
            <a:r>
              <a:rPr lang="en-AU" sz="900" b="1" dirty="0">
                <a:latin typeface="Oldrichium ITC Std" panose="02000503060000020004" pitchFamily="2" charset="0"/>
              </a:rPr>
              <a:t>expired</a:t>
            </a:r>
            <a:r>
              <a:rPr lang="en-AU" sz="900" dirty="0">
                <a:latin typeface="Oldrichium ITC Std" panose="02000503060000020004" pitchFamily="2" charset="0"/>
              </a:rPr>
              <a:t>, </a:t>
            </a:r>
            <a:r>
              <a:rPr lang="en-AU" sz="900" b="1" dirty="0">
                <a:latin typeface="Oldrichium ITC Std" panose="02000503060000020004" pitchFamily="2" charset="0"/>
              </a:rPr>
              <a:t>need maintenance</a:t>
            </a:r>
            <a:r>
              <a:rPr lang="en-AU" sz="900" dirty="0">
                <a:latin typeface="Oldrichium ITC Std" panose="02000503060000020004" pitchFamily="2" charset="0"/>
              </a:rPr>
              <a:t>, or </a:t>
            </a:r>
            <a:r>
              <a:rPr lang="en-AU" sz="900" b="1" dirty="0">
                <a:latin typeface="Oldrichium ITC Std" panose="02000503060000020004" pitchFamily="2" charset="0"/>
              </a:rPr>
              <a:t>lose importance </a:t>
            </a:r>
            <a:r>
              <a:rPr lang="en-AU" sz="900" dirty="0">
                <a:latin typeface="Oldrichium ITC Std" panose="02000503060000020004" pitchFamily="2" charset="0"/>
              </a:rPr>
              <a:t>to the story.</a:t>
            </a:r>
          </a:p>
          <a:p>
            <a:pPr marL="228600" indent="-228600">
              <a:spcAft>
                <a:spcPts val="100"/>
              </a:spcAft>
              <a:buFont typeface="+mj-lt"/>
              <a:buAutoNum type="arabicPeriod" startAt="2"/>
            </a:pPr>
            <a:r>
              <a:rPr lang="en-AU" sz="1000" b="1" dirty="0">
                <a:solidFill>
                  <a:schemeClr val="accent2">
                    <a:lumMod val="50000"/>
                  </a:schemeClr>
                </a:solidFill>
                <a:latin typeface="Oldrichium ITC Std" panose="02000503060000020004" pitchFamily="2" charset="0"/>
              </a:rPr>
              <a:t>Establish Your Campsite or Stay</a:t>
            </a:r>
          </a:p>
          <a:p>
            <a:pPr>
              <a:spcAft>
                <a:spcPts val="300"/>
              </a:spcAft>
            </a:pPr>
            <a:r>
              <a:rPr lang="en-AU" sz="900" dirty="0">
                <a:latin typeface="Oldrichium ITC Std" panose="02000503060000020004" pitchFamily="2" charset="0"/>
              </a:rPr>
              <a:t>The Narrator can create </a:t>
            </a:r>
            <a:r>
              <a:rPr lang="en-AU" sz="900" i="1" dirty="0">
                <a:highlight>
                  <a:srgbClr val="D1CD7D"/>
                </a:highlight>
                <a:latin typeface="Oldrichium ITC Std" panose="02000503060000020004" pitchFamily="2" charset="0"/>
              </a:rPr>
              <a:t>story tags</a:t>
            </a:r>
            <a:r>
              <a:rPr lang="en-AU" sz="900" dirty="0">
                <a:latin typeface="Oldrichium ITC Std" panose="02000503060000020004" pitchFamily="2" charset="0"/>
              </a:rPr>
              <a:t>, </a:t>
            </a:r>
            <a:r>
              <a:rPr lang="en-AU" sz="900" i="1" dirty="0">
                <a:highlight>
                  <a:srgbClr val="FF8F8F"/>
                </a:highlight>
                <a:latin typeface="Oldrichium ITC Std" panose="02000503060000020004" pitchFamily="2" charset="0"/>
              </a:rPr>
              <a:t>statuses</a:t>
            </a:r>
            <a:r>
              <a:rPr lang="en-AU" sz="900" dirty="0">
                <a:latin typeface="Oldrichium ITC Std" panose="02000503060000020004" pitchFamily="2" charset="0"/>
              </a:rPr>
              <a:t>, or Threats. You can also try improving your stay (e.g. </a:t>
            </a:r>
            <a:r>
              <a:rPr lang="en-AU" sz="900" i="1" dirty="0">
                <a:highlight>
                  <a:srgbClr val="D1CD7D"/>
                </a:highlight>
                <a:latin typeface="Oldrichium ITC Std" panose="02000503060000020004" pitchFamily="2" charset="0"/>
              </a:rPr>
              <a:t>warm meal</a:t>
            </a:r>
            <a:r>
              <a:rPr lang="en-AU" sz="900" dirty="0">
                <a:latin typeface="Oldrichium ITC Std" panose="02000503060000020004" pitchFamily="2" charset="0"/>
              </a:rPr>
              <a:t>, or </a:t>
            </a:r>
            <a:r>
              <a:rPr lang="en-AU" sz="900" i="1" dirty="0">
                <a:highlight>
                  <a:srgbClr val="D1CD7D"/>
                </a:highlight>
                <a:latin typeface="Oldrichium ITC Std" panose="02000503060000020004" pitchFamily="2" charset="0"/>
              </a:rPr>
              <a:t>joyful songs</a:t>
            </a:r>
            <a:r>
              <a:rPr lang="en-AU" sz="900" dirty="0">
                <a:latin typeface="Oldrichium ITC Std" panose="02000503060000020004" pitchFamily="2" charset="0"/>
              </a:rPr>
              <a:t>), but Consequences might create negative tags or statuses.</a:t>
            </a:r>
          </a:p>
          <a:p>
            <a:pPr marL="228600" indent="-228600">
              <a:spcAft>
                <a:spcPts val="100"/>
              </a:spcAft>
              <a:buFont typeface="+mj-lt"/>
              <a:buAutoNum type="arabicPeriod" startAt="3"/>
            </a:pPr>
            <a:r>
              <a:rPr lang="en-AU" sz="1000" b="1" dirty="0">
                <a:solidFill>
                  <a:schemeClr val="accent2">
                    <a:lumMod val="50000"/>
                  </a:schemeClr>
                </a:solidFill>
                <a:latin typeface="Oldrichium ITC Std" panose="02000503060000020004" pitchFamily="2" charset="0"/>
              </a:rPr>
              <a:t>Describe How You Spend Your Time</a:t>
            </a:r>
          </a:p>
          <a:p>
            <a:pPr>
              <a:spcAft>
                <a:spcPts val="300"/>
              </a:spcAft>
            </a:pPr>
            <a:r>
              <a:rPr lang="en-AU" sz="900" dirty="0">
                <a:latin typeface="Oldrichium ITC Std" panose="02000503060000020004" pitchFamily="2" charset="0"/>
              </a:rPr>
              <a:t>Each Hero chooses 2 actions (or 3 if you accept Consequences):</a:t>
            </a: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600"/>
              </a:spcAft>
            </a:pPr>
            <a:endParaRPr lang="en-AU" sz="900" dirty="0">
              <a:latin typeface="Oldrichium ITC Std" panose="02000503060000020004" pitchFamily="2" charset="0"/>
            </a:endParaRPr>
          </a:p>
          <a:p>
            <a:pPr>
              <a:spcAft>
                <a:spcPts val="1500"/>
              </a:spcAft>
            </a:pPr>
            <a:endParaRPr lang="en-AU" sz="900" dirty="0">
              <a:latin typeface="Oldrichium ITC Std" panose="02000503060000020004" pitchFamily="2" charset="0"/>
            </a:endParaRPr>
          </a:p>
          <a:p>
            <a:pPr marL="228600" indent="-228600">
              <a:spcAft>
                <a:spcPts val="100"/>
              </a:spcAft>
              <a:buFont typeface="+mj-lt"/>
              <a:buAutoNum type="arabicPeriod" startAt="4"/>
            </a:pPr>
            <a:r>
              <a:rPr lang="en-AU" sz="1000" b="1" dirty="0">
                <a:solidFill>
                  <a:schemeClr val="accent2">
                    <a:lumMod val="50000"/>
                  </a:schemeClr>
                </a:solidFill>
                <a:latin typeface="Oldrichium ITC Std" panose="02000503060000020004" pitchFamily="2" charset="0"/>
              </a:rPr>
              <a:t>Fellowship Quality Time</a:t>
            </a:r>
          </a:p>
          <a:p>
            <a:pPr>
              <a:spcAft>
                <a:spcPts val="300"/>
              </a:spcAft>
            </a:pPr>
            <a:r>
              <a:rPr lang="en-AU" sz="900" dirty="0">
                <a:latin typeface="Oldrichium ITC Std" panose="02000503060000020004" pitchFamily="2" charset="0"/>
              </a:rPr>
              <a:t>Look at the Fellowship card, and decide if you should mark </a:t>
            </a:r>
            <a:r>
              <a:rPr lang="en-AU" sz="900" b="1" dirty="0">
                <a:latin typeface="Oldrichium ITC Std" panose="02000503060000020004" pitchFamily="2" charset="0"/>
              </a:rPr>
              <a:t>Abandon</a:t>
            </a:r>
            <a:r>
              <a:rPr lang="en-AU" sz="900" dirty="0">
                <a:latin typeface="Oldrichium ITC Std" panose="02000503060000020004" pitchFamily="2" charset="0"/>
              </a:rPr>
              <a:t>, </a:t>
            </a:r>
            <a:r>
              <a:rPr lang="en-AU" sz="900" b="1" dirty="0">
                <a:latin typeface="Oldrichium ITC Std" panose="02000503060000020004" pitchFamily="2" charset="0"/>
              </a:rPr>
              <a:t>Improve</a:t>
            </a:r>
            <a:r>
              <a:rPr lang="en-AU" sz="900" dirty="0">
                <a:latin typeface="Oldrichium ITC Std" panose="02000503060000020004" pitchFamily="2" charset="0"/>
              </a:rPr>
              <a:t>, or a </a:t>
            </a:r>
            <a:r>
              <a:rPr lang="en-AU" sz="900" b="1" dirty="0">
                <a:latin typeface="Oldrichium ITC Std" panose="02000503060000020004" pitchFamily="2" charset="0"/>
              </a:rPr>
              <a:t>Milestone</a:t>
            </a:r>
            <a:r>
              <a:rPr lang="en-AU" sz="900" dirty="0">
                <a:latin typeface="Oldrichium ITC Std" panose="02000503060000020004" pitchFamily="2" charset="0"/>
              </a:rPr>
              <a:t>. Each Hero can either recover a </a:t>
            </a:r>
            <a:r>
              <a:rPr lang="en-AU" sz="900" b="1" dirty="0">
                <a:latin typeface="Oldrichium ITC Std" panose="02000503060000020004" pitchFamily="2" charset="0"/>
              </a:rPr>
              <a:t>Relationship</a:t>
            </a:r>
            <a:r>
              <a:rPr lang="en-AU" sz="900" dirty="0">
                <a:latin typeface="Oldrichium ITC Std" panose="02000503060000020004" pitchFamily="2" charset="0"/>
              </a:rPr>
              <a:t> theme tag, rephrase that theme tag, or create a new tag with another Hero</a:t>
            </a:r>
          </a:p>
          <a:p>
            <a:pPr marL="228600" indent="-228600">
              <a:spcAft>
                <a:spcPts val="300"/>
              </a:spcAft>
              <a:buFont typeface="+mj-lt"/>
              <a:buAutoNum type="arabicPeriod" startAt="5"/>
            </a:pPr>
            <a:r>
              <a:rPr lang="en-AU" sz="1000" b="1" dirty="0">
                <a:solidFill>
                  <a:schemeClr val="accent2">
                    <a:lumMod val="50000"/>
                  </a:schemeClr>
                </a:solidFill>
                <a:latin typeface="Oldrichium ITC Std" panose="02000503060000020004" pitchFamily="2" charset="0"/>
              </a:rPr>
              <a:t>Pack Up &amp; Head Out</a:t>
            </a:r>
          </a:p>
        </p:txBody>
      </p:sp>
      <p:sp>
        <p:nvSpPr>
          <p:cNvPr id="3" name="Camp Actions">
            <a:extLst>
              <a:ext uri="{FF2B5EF4-FFF2-40B4-BE49-F238E27FC236}">
                <a16:creationId xmlns:a16="http://schemas.microsoft.com/office/drawing/2014/main" id="{455FBDC7-ED2D-C631-22AC-50BDB709B459}"/>
              </a:ext>
            </a:extLst>
          </p:cNvPr>
          <p:cNvSpPr txBox="1"/>
          <p:nvPr/>
        </p:nvSpPr>
        <p:spPr>
          <a:xfrm>
            <a:off x="137011" y="2188645"/>
            <a:ext cx="3522153" cy="3372718"/>
          </a:xfrm>
          <a:prstGeom prst="rect">
            <a:avLst/>
          </a:prstGeom>
          <a:noFill/>
        </p:spPr>
        <p:txBody>
          <a:bodyPr wrap="square" lIns="288000" rIns="288000" rtlCol="0">
            <a:spAutoFit/>
          </a:bodyPr>
          <a:lstStyle/>
          <a:p>
            <a:pPr marL="171450" marR="0" lvl="0" indent="-171450" algn="l" defTabSz="457200" rtl="0" eaLnBrk="1" fontAlgn="auto" latinLnBrk="0" hangingPunct="1">
              <a:lnSpc>
                <a:spcPct val="100000"/>
              </a:lnSpc>
              <a:spcBef>
                <a:spcPts val="0"/>
              </a:spcBef>
              <a:spcAft>
                <a:spcPts val="100"/>
              </a:spcAft>
              <a:buClrTx/>
              <a:buSzTx/>
              <a:buFont typeface="Wingdings 2" panose="05020102010507070707" pitchFamily="18" charset="2"/>
              <a:buChar char="Ó"/>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REST – EXPIRE STATUSES (ONCE </a:t>
            </a:r>
            <a:r>
              <a:rPr lang="en-AU" sz="900" b="1" dirty="0">
                <a:solidFill>
                  <a:schemeClr val="bg1"/>
                </a:solidFill>
                <a:latin typeface="Oldrichium ITC Std" panose="02000503060000020004" pitchFamily="2" charset="0"/>
              </a:rPr>
              <a:t>PER HERO</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a:t>
            </a:r>
          </a:p>
          <a:p>
            <a:pPr marL="88900" marR="0" lvl="0" indent="-88900" algn="l" defTabSz="457200" rtl="0" eaLnBrk="1" fontAlgn="auto" latinLnBrk="0" hangingPunct="1">
              <a:lnSpc>
                <a:spcPct val="100000"/>
              </a:lnSpc>
              <a:spcBef>
                <a:spcPts val="400"/>
              </a:spcBef>
              <a:spcAft>
                <a:spcPts val="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Camping</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The Narrator expires </a:t>
            </a:r>
            <a:r>
              <a:rPr kumimoji="0" lang="en-AU" sz="900" b="0" i="1" u="none" strike="noStrike" kern="1200" cap="none" spc="0" normalizeH="0" baseline="0" noProof="0" dirty="0">
                <a:ln>
                  <a:noFill/>
                </a:ln>
                <a:solidFill>
                  <a:schemeClr val="bg1"/>
                </a:solidFill>
                <a:effectLst/>
                <a:uLnTx/>
                <a:uFillTx/>
                <a:latin typeface="Oldrichium ITC Std" panose="02000503060000020004" pitchFamily="2" charset="0"/>
              </a:rPr>
              <a:t>statuses</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and restores power </a:t>
            </a:r>
            <a:r>
              <a:rPr kumimoji="0" lang="en-AU" sz="900" b="0" i="1" u="none" strike="noStrike" kern="1200" cap="none" spc="0" normalizeH="0" baseline="0" noProof="0" dirty="0">
                <a:ln>
                  <a:noFill/>
                </a:ln>
                <a:solidFill>
                  <a:schemeClr val="bg1"/>
                </a:solidFill>
                <a:effectLst/>
                <a:uLnTx/>
                <a:uFillTx/>
                <a:latin typeface="Oldrichium ITC Std" panose="02000503060000020004" pitchFamily="2" charset="0"/>
              </a:rPr>
              <a:t>tags</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if recoverable. Some statuses may only partially recover (e.g. </a:t>
            </a:r>
            <a:r>
              <a:rPr kumimoji="0" lang="en-AU" sz="900" b="0" i="1" u="none" strike="noStrike" kern="1200" cap="none" spc="0" normalizeH="0" baseline="0" noProof="0" dirty="0">
                <a:ln>
                  <a:noFill/>
                </a:ln>
                <a:solidFill>
                  <a:schemeClr val="bg1"/>
                </a:solidFill>
                <a:effectLst/>
                <a:highlight>
                  <a:srgbClr val="D26868"/>
                </a:highlight>
                <a:uLnTx/>
                <a:uFillTx/>
                <a:latin typeface="Oldrichium ITC Std" panose="02000503060000020004" pitchFamily="2" charset="0"/>
              </a:rPr>
              <a:t>wounded-3</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may become </a:t>
            </a:r>
            <a:r>
              <a:rPr kumimoji="0" lang="en-AU" sz="900" b="0" i="1" u="none" strike="noStrike" kern="1200" cap="none" spc="0" normalizeH="0" baseline="0" noProof="0" dirty="0">
                <a:ln>
                  <a:noFill/>
                </a:ln>
                <a:solidFill>
                  <a:schemeClr val="bg1"/>
                </a:solidFill>
                <a:effectLst/>
                <a:highlight>
                  <a:srgbClr val="D26868"/>
                </a:highlight>
                <a:uLnTx/>
                <a:uFillTx/>
                <a:latin typeface="Oldrichium ITC Std" panose="02000503060000020004" pitchFamily="2" charset="0"/>
              </a:rPr>
              <a:t>hurt-1</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a:t>
            </a:r>
          </a:p>
          <a:p>
            <a:pPr marL="88900" marR="0" lvl="0" indent="-88900" algn="l" defTabSz="457200" rtl="0" eaLnBrk="1" fontAlgn="auto" latinLnBrk="0" hangingPunct="1">
              <a:lnSpc>
                <a:spcPct val="100000"/>
              </a:lnSpc>
              <a:spcBef>
                <a:spcPts val="0"/>
              </a:spcBef>
              <a:spcAft>
                <a:spcPts val="40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Sojourn</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Graver statuses like battle wounds, exhaustion, or supernatural afflictions may be expired or reduced.</a:t>
            </a:r>
          </a:p>
          <a:p>
            <a:pPr marL="171450" marR="0" lvl="0" indent="-171450" algn="l" defTabSz="457200" rtl="0" eaLnBrk="1" fontAlgn="auto" latinLnBrk="0" hangingPunct="1">
              <a:lnSpc>
                <a:spcPct val="100000"/>
              </a:lnSpc>
              <a:spcBef>
                <a:spcPts val="0"/>
              </a:spcBef>
              <a:spcAft>
                <a:spcPts val="100"/>
              </a:spcAft>
              <a:buClrTx/>
              <a:buSzTx/>
              <a:buFont typeface="Wingdings 2" panose="05020102010507070707" pitchFamily="18" charset="2"/>
              <a:buChar char="Ó"/>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REFLECT – MARK IMPROVE (ONCE PER HERO)</a:t>
            </a:r>
          </a:p>
          <a:p>
            <a:pPr marL="88900" marR="0" lvl="0" indent="-88900" algn="l" defTabSz="457200" rtl="0" eaLnBrk="1" fontAlgn="auto" latinLnBrk="0" hangingPunct="1">
              <a:lnSpc>
                <a:spcPct val="100000"/>
              </a:lnSpc>
              <a:spcBef>
                <a:spcPts val="400"/>
              </a:spcBef>
              <a:spcAft>
                <a:spcPts val="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Camping</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Mark </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Improve</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on any one of your Themes or on the Fellowship Theme</a:t>
            </a:r>
          </a:p>
          <a:p>
            <a:pPr marL="88900" marR="0" lvl="0" indent="-88900" algn="l" defTabSz="457200" rtl="0" eaLnBrk="1" fontAlgn="auto" latinLnBrk="0" hangingPunct="1">
              <a:lnSpc>
                <a:spcPct val="100000"/>
              </a:lnSpc>
              <a:spcBef>
                <a:spcPts val="0"/>
              </a:spcBef>
              <a:spcAft>
                <a:spcPts val="40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Sojourn</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Gain an improvement on any one of your Themes or on the Fellowship Theme</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Even if the you don’t choose to Reflect, this is a good time to look back, and see if you should mark </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Improve</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Abandon</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or </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Milestone</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a:t>
            </a:r>
          </a:p>
          <a:p>
            <a:pPr marL="171450" marR="0" lvl="0" indent="-171450" algn="l" defTabSz="457200" rtl="0" eaLnBrk="1" fontAlgn="auto" latinLnBrk="0" hangingPunct="1">
              <a:lnSpc>
                <a:spcPct val="100000"/>
              </a:lnSpc>
              <a:spcBef>
                <a:spcPts val="0"/>
              </a:spcBef>
              <a:buClrTx/>
              <a:buSzTx/>
              <a:buFont typeface="Wingdings 2" panose="05020102010507070707" pitchFamily="18" charset="2"/>
              <a:buChar char="Ó"/>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CAMP ACTION – SPEND POWER</a:t>
            </a:r>
          </a:p>
          <a:p>
            <a:pPr marL="0" marR="0" lvl="0" indent="0" algn="l" defTabSz="457200" rtl="0" eaLnBrk="1" fontAlgn="auto" latinLnBrk="0" hangingPunct="1">
              <a:lnSpc>
                <a:spcPct val="100000"/>
              </a:lnSpc>
              <a:spcBef>
                <a:spcPts val="0"/>
              </a:spcBef>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Count your Power </a:t>
            </a:r>
            <a:r>
              <a:rPr kumimoji="0" lang="en-AU" sz="900" i="0" u="none" strike="noStrike" kern="1200" cap="none" spc="0" normalizeH="0" baseline="0" noProof="0" dirty="0">
                <a:ln>
                  <a:noFill/>
                </a:ln>
                <a:solidFill>
                  <a:schemeClr val="bg1"/>
                </a:solidFill>
                <a:effectLst/>
                <a:uLnTx/>
                <a:uFillTx/>
                <a:latin typeface="Oldrichium ITC Std" panose="02000503060000020004" pitchFamily="2" charset="0"/>
              </a:rPr>
              <a:t>for an activity</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(e.g. hunt, carouse, play music, divination). Play as a vignette scene.</a:t>
            </a:r>
          </a:p>
          <a:p>
            <a:pPr marL="88900" marR="0" lvl="0" indent="-88900" algn="l" defTabSz="457200" rtl="0" eaLnBrk="1" fontAlgn="auto" latinLnBrk="0" hangingPunct="1">
              <a:lnSpc>
                <a:spcPct val="100000"/>
              </a:lnSpc>
              <a:spcBef>
                <a:spcPts val="400"/>
              </a:spcBef>
              <a:spcAft>
                <a:spcPts val="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Camping</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Roll and risk Consequences, or forgo rolling and spend half your Power (rounded up)</a:t>
            </a:r>
          </a:p>
          <a:p>
            <a:pPr marL="88900" marR="0" lvl="0" indent="-8890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Sojourn</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As with camping, but you add +1 Power if you stay days, +2 Power (weeks), or +3 Power (months)</a:t>
            </a:r>
            <a:endParaRPr lang="en-AU" dirty="0">
              <a:solidFill>
                <a:schemeClr val="bg1"/>
              </a:solidFill>
              <a:latin typeface="Oldrichium ITC Std" panose="02000503060000020004" pitchFamily="2" charset="0"/>
            </a:endParaRPr>
          </a:p>
        </p:txBody>
      </p:sp>
      <p:sp>
        <p:nvSpPr>
          <p:cNvPr id="10" name="Might">
            <a:extLst>
              <a:ext uri="{FF2B5EF4-FFF2-40B4-BE49-F238E27FC236}">
                <a16:creationId xmlns:a16="http://schemas.microsoft.com/office/drawing/2014/main" id="{293EBDE2-A246-FF11-83D2-000C5663ADFC}"/>
              </a:ext>
            </a:extLst>
          </p:cNvPr>
          <p:cNvSpPr txBox="1"/>
          <p:nvPr/>
        </p:nvSpPr>
        <p:spPr>
          <a:xfrm>
            <a:off x="3659164" y="4986526"/>
            <a:ext cx="6155998" cy="1744901"/>
          </a:xfrm>
          <a:prstGeom prst="rect">
            <a:avLst/>
          </a:prstGeom>
          <a:noFill/>
        </p:spPr>
        <p:txBody>
          <a:bodyPr wrap="square" numCol="2" spcCol="108000">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4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Might </a:t>
            </a:r>
            <a:r>
              <a:rPr kumimoji="0" lang="en-AU" sz="9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rPr>
              <a:t>(p171)</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Might</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is a tool for emphasising power gaps between the Heroes and the Challenges they face. If a Hero faces a challenge above their Might, they might be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Imperilled</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(-3/-6)</a:t>
            </a:r>
            <a:r>
              <a:rPr lang="en-AU" sz="900" dirty="0">
                <a:solidFill>
                  <a:prstClr val="black"/>
                </a:solidFill>
                <a:latin typeface="Oldrichium ITC Std" panose="02000503060000020004" pitchFamily="2" charset="0"/>
              </a:rPr>
              <a:t>, or </a:t>
            </a:r>
            <a:r>
              <a:rPr lang="en-AU" sz="900" b="1" dirty="0">
                <a:solidFill>
                  <a:prstClr val="black"/>
                </a:solidFill>
                <a:latin typeface="Oldrichium ITC Std" panose="02000503060000020004" pitchFamily="2" charset="0"/>
              </a:rPr>
              <a:t>Favoured</a:t>
            </a:r>
            <a:r>
              <a:rPr lang="en-AU" sz="900" dirty="0">
                <a:solidFill>
                  <a:prstClr val="black"/>
                </a:solidFill>
                <a:latin typeface="Oldrichium ITC Std" panose="02000503060000020004" pitchFamily="2" charset="0"/>
              </a:rPr>
              <a:t> (+3/+6):</a:t>
            </a:r>
            <a:endPar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endParaRP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schemeClr val="accent6">
                    <a:lumMod val="50000"/>
                  </a:schemeClr>
                </a:solidFill>
                <a:latin typeface="Oldrichium ITC Std" panose="02000503060000020004" pitchFamily="2" charset="0"/>
              </a:rPr>
              <a:t>ORIGIN</a:t>
            </a:r>
            <a:r>
              <a:rPr lang="en-AU" sz="900" b="1" dirty="0">
                <a:solidFill>
                  <a:prstClr val="black"/>
                </a:solidFill>
                <a:latin typeface="Oldrichium ITC Std" panose="02000503060000020004" pitchFamily="2" charset="0"/>
              </a:rPr>
              <a:t>,</a:t>
            </a:r>
            <a:r>
              <a:rPr lang="en-AU" sz="900" dirty="0">
                <a:solidFill>
                  <a:prstClr val="black"/>
                </a:solidFill>
                <a:latin typeface="Oldrichium ITC Std" panose="02000503060000020004" pitchFamily="2" charset="0"/>
              </a:rPr>
              <a:t> for things mundane or simple in every way. This is the baseline Might of an regular person or task</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schemeClr val="accent2">
                    <a:lumMod val="50000"/>
                  </a:schemeClr>
                </a:solidFill>
                <a:effectLst/>
                <a:uLnTx/>
                <a:uFillTx/>
                <a:latin typeface="Oldrichium ITC Std" panose="02000503060000020004" pitchFamily="2" charset="0"/>
              </a:rPr>
              <a:t>A</a:t>
            </a:r>
            <a:r>
              <a:rPr lang="en-AU" sz="900" b="1" dirty="0">
                <a:solidFill>
                  <a:schemeClr val="accent2">
                    <a:lumMod val="50000"/>
                  </a:schemeClr>
                </a:solidFill>
                <a:latin typeface="Oldrichium ITC Std" panose="02000503060000020004" pitchFamily="2" charset="0"/>
              </a:rPr>
              <a:t>DVENTURE,</a:t>
            </a:r>
            <a:r>
              <a:rPr lang="en-AU" sz="900" dirty="0">
                <a:solidFill>
                  <a:prstClr val="black"/>
                </a:solidFill>
                <a:latin typeface="Oldrichium ITC Std" panose="02000503060000020004" pitchFamily="2" charset="0"/>
              </a:rPr>
              <a:t> for the exceptional and extraordinary people, creatures and forces</a:t>
            </a:r>
          </a:p>
          <a:p>
            <a:pPr marL="144000" marR="0" lvl="0" indent="-144000" algn="l" defTabSz="457200" rtl="0" eaLnBrk="1" fontAlgn="auto" latinLnBrk="0" hangingPunct="1">
              <a:lnSpc>
                <a:spcPct val="100000"/>
              </a:lnSpc>
              <a:spcBef>
                <a:spcPts val="0"/>
              </a:spcBef>
              <a:spcAft>
                <a:spcPts val="300"/>
              </a:spcAft>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schemeClr val="tx2">
                    <a:lumMod val="90000"/>
                    <a:lumOff val="10000"/>
                  </a:schemeClr>
                </a:solidFill>
                <a:effectLst/>
                <a:uLnTx/>
                <a:uFillTx/>
                <a:latin typeface="Oldrichium ITC Std" panose="02000503060000020004" pitchFamily="2" charset="0"/>
              </a:rPr>
              <a:t>GREATNESS,</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for world-shaping forces, beyond ordinary comprehension.</a:t>
            </a:r>
          </a:p>
          <a:p>
            <a:pPr marR="0" lvl="0" algn="l" defTabSz="457200" rtl="0" eaLnBrk="1" fontAlgn="auto" latinLnBrk="0" hangingPunct="1">
              <a:lnSpc>
                <a:spcPct val="100000"/>
              </a:lnSpc>
              <a:spcBef>
                <a:spcPts val="0"/>
              </a:spcBef>
              <a:buClrTx/>
              <a:buSzTx/>
              <a:tabLst/>
              <a:defRPr/>
            </a:pPr>
            <a:endParaRPr lang="en-AU" sz="1400" dirty="0">
              <a:solidFill>
                <a:prstClr val="black"/>
              </a:solidFill>
              <a:latin typeface="Oldrichium ITC Std" panose="02000503060000020004" pitchFamily="2" charset="0"/>
            </a:endParaRPr>
          </a:p>
          <a:p>
            <a:pPr marR="0" lvl="0" algn="l" defTabSz="457200" rtl="0" eaLnBrk="1" fontAlgn="auto" latinLnBrk="0" hangingPunct="1">
              <a:lnSpc>
                <a:spcPct val="100000"/>
              </a:lnSpc>
              <a:spcBef>
                <a:spcPts val="0"/>
              </a:spcBef>
              <a:spcAft>
                <a:spcPts val="300"/>
              </a:spcAft>
              <a:buClrTx/>
              <a:buSzTx/>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Might</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can apply to many different aspects and will often vary across categories. A troll might be Adventure is size but might be  Origin in Wealth.</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Prowess or skill</a:t>
            </a:r>
            <a:r>
              <a:rPr lang="en-AU" sz="900" dirty="0">
                <a:solidFill>
                  <a:prstClr val="black"/>
                </a:solidFill>
                <a:latin typeface="Oldrichium ITC Std" panose="02000503060000020004" pitchFamily="2" charset="0"/>
              </a:rPr>
              <a:t>: e.g. apprentice, artisan, or master</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Size</a:t>
            </a:r>
            <a:r>
              <a:rPr lang="en-AU" sz="900" dirty="0">
                <a:solidFill>
                  <a:prstClr val="black"/>
                </a:solidFill>
                <a:latin typeface="Oldrichium ITC Std" panose="02000503060000020004" pitchFamily="2" charset="0"/>
              </a:rPr>
              <a:t>: e.g. a human, troll or titan</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Numbers</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e.g. a handful, a band or a horde</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Social influence: </a:t>
            </a:r>
            <a:r>
              <a:rPr lang="en-AU" sz="900" dirty="0">
                <a:solidFill>
                  <a:prstClr val="black"/>
                </a:solidFill>
                <a:latin typeface="Oldrichium ITC Std" panose="02000503060000020004" pitchFamily="2" charset="0"/>
              </a:rPr>
              <a:t>e.g. local, country, or realm-wide</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Magical power:</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e.g.  hedge, wizened, or sorcerer</a:t>
            </a:r>
            <a:endParaRPr lang="en-AU" sz="900" dirty="0">
              <a:solidFill>
                <a:prstClr val="black"/>
              </a:solidFill>
              <a:latin typeface="Oldrichium ITC Std" panose="02000503060000020004" pitchFamily="2" charset="0"/>
            </a:endParaRP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Wealth: </a:t>
            </a:r>
            <a:r>
              <a:rPr lang="en-AU" sz="900" dirty="0">
                <a:solidFill>
                  <a:prstClr val="black"/>
                </a:solidFill>
                <a:latin typeface="Oldrichium ITC Std" panose="02000503060000020004" pitchFamily="2" charset="0"/>
              </a:rPr>
              <a:t>e.g. impoverished, well-off, ultra-rich</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Possessions:</a:t>
            </a:r>
            <a:r>
              <a:rPr lang="en-AU" sz="900" dirty="0">
                <a:solidFill>
                  <a:prstClr val="black"/>
                </a:solidFill>
                <a:latin typeface="Oldrichium ITC Std" panose="02000503060000020004" pitchFamily="2" charset="0"/>
              </a:rPr>
              <a:t> e.g. humble,  finely crafted, legendary </a:t>
            </a:r>
          </a:p>
        </p:txBody>
      </p:sp>
    </p:spTree>
    <p:extLst>
      <p:ext uri="{BB962C8B-B14F-4D97-AF65-F5344CB8AC3E}">
        <p14:creationId xmlns:p14="http://schemas.microsoft.com/office/powerpoint/2010/main" val="85264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CA8BB-34AD-290D-4727-CA712B15DEEC}"/>
            </a:ext>
          </a:extLst>
        </p:cNvPr>
        <p:cNvGrpSpPr/>
        <p:nvPr/>
      </p:nvGrpSpPr>
      <p:grpSpPr>
        <a:xfrm>
          <a:off x="0" y="0"/>
          <a:ext cx="0" cy="0"/>
          <a:chOff x="0" y="0"/>
          <a:chExt cx="0" cy="0"/>
        </a:xfrm>
      </p:grpSpPr>
      <p:sp>
        <p:nvSpPr>
          <p:cNvPr id="47" name="Freeform: Shape 46" descr="Full frame shot of blank aged paper">
            <a:extLst>
              <a:ext uri="{FF2B5EF4-FFF2-40B4-BE49-F238E27FC236}">
                <a16:creationId xmlns:a16="http://schemas.microsoft.com/office/drawing/2014/main" id="{5262302E-8401-5F62-F609-9FD083806DE5}"/>
              </a:ext>
            </a:extLst>
          </p:cNvPr>
          <p:cNvSpPr/>
          <p:nvPr/>
        </p:nvSpPr>
        <p:spPr>
          <a:xfrm rot="5400000">
            <a:off x="4684314" y="1253102"/>
            <a:ext cx="1472939" cy="3103277"/>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8" name="Freeform: Shape 17" descr="Full frame shot of blank aged paper">
            <a:extLst>
              <a:ext uri="{FF2B5EF4-FFF2-40B4-BE49-F238E27FC236}">
                <a16:creationId xmlns:a16="http://schemas.microsoft.com/office/drawing/2014/main" id="{D1C87648-70EC-6459-FC89-DAC09B8389FA}"/>
              </a:ext>
            </a:extLst>
          </p:cNvPr>
          <p:cNvSpPr/>
          <p:nvPr/>
        </p:nvSpPr>
        <p:spPr>
          <a:xfrm rot="5400000">
            <a:off x="4823817" y="2527912"/>
            <a:ext cx="1092891" cy="3155625"/>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lumMod val="95000"/>
            </a:schemeClr>
          </a:solidFill>
          <a:ln w="6350">
            <a:solidFill>
              <a:srgbClr val="DFC1A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5" name="Freeform: Shape 14" descr="Full frame shot of blank aged paper">
            <a:extLst>
              <a:ext uri="{FF2B5EF4-FFF2-40B4-BE49-F238E27FC236}">
                <a16:creationId xmlns:a16="http://schemas.microsoft.com/office/drawing/2014/main" id="{ABC8C4DE-CC6F-6F07-01D7-A3A6FA4F71E5}"/>
              </a:ext>
            </a:extLst>
          </p:cNvPr>
          <p:cNvSpPr/>
          <p:nvPr/>
        </p:nvSpPr>
        <p:spPr>
          <a:xfrm>
            <a:off x="3845318" y="4562167"/>
            <a:ext cx="1714483" cy="2468754"/>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lumMod val="85000"/>
            </a:schemeClr>
          </a:solidFill>
          <a:ln w="6350">
            <a:solidFill>
              <a:srgbClr val="DFC1A9"/>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2" name="Freeform: Shape 11" descr="Full frame shot of blank aged paper">
            <a:extLst>
              <a:ext uri="{FF2B5EF4-FFF2-40B4-BE49-F238E27FC236}">
                <a16:creationId xmlns:a16="http://schemas.microsoft.com/office/drawing/2014/main" id="{4F7F14A0-8FD7-FF45-BE59-F7D3F2870D2A}"/>
              </a:ext>
            </a:extLst>
          </p:cNvPr>
          <p:cNvSpPr/>
          <p:nvPr/>
        </p:nvSpPr>
        <p:spPr>
          <a:xfrm rot="10800000">
            <a:off x="6921174" y="92468"/>
            <a:ext cx="2916000" cy="5050498"/>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7" name="Freeform: Shape 6" descr="Full frame shot of blank aged paper">
            <a:extLst>
              <a:ext uri="{FF2B5EF4-FFF2-40B4-BE49-F238E27FC236}">
                <a16:creationId xmlns:a16="http://schemas.microsoft.com/office/drawing/2014/main" id="{B5EE13F1-3D53-915A-6F88-1E7984AE29CD}"/>
              </a:ext>
            </a:extLst>
          </p:cNvPr>
          <p:cNvSpPr/>
          <p:nvPr/>
        </p:nvSpPr>
        <p:spPr>
          <a:xfrm rot="10800000">
            <a:off x="5467811" y="4610334"/>
            <a:ext cx="4600422" cy="5125480"/>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71" name="TextBox 170">
            <a:extLst>
              <a:ext uri="{FF2B5EF4-FFF2-40B4-BE49-F238E27FC236}">
                <a16:creationId xmlns:a16="http://schemas.microsoft.com/office/drawing/2014/main" id="{86768A0E-C50F-E7EC-5B9B-1CED702E3A33}"/>
              </a:ext>
            </a:extLst>
          </p:cNvPr>
          <p:cNvSpPr txBox="1"/>
          <p:nvPr/>
        </p:nvSpPr>
        <p:spPr>
          <a:xfrm>
            <a:off x="6999166" y="129144"/>
            <a:ext cx="2750675" cy="3870290"/>
          </a:xfrm>
          <a:prstGeom prst="rect">
            <a:avLst/>
          </a:prstGeom>
          <a:noFill/>
        </p:spPr>
        <p:txBody>
          <a:bodyPr wrap="square" lIns="36000" rIns="36000">
            <a:spAutoFit/>
          </a:bodyPr>
          <a:lstStyle/>
          <a:p>
            <a:pPr lvl="0">
              <a:spcBef>
                <a:spcPts val="600"/>
              </a:spcBef>
              <a:defRPr/>
            </a:pPr>
            <a:r>
              <a:rPr lang="en-AU" sz="1000" b="1" dirty="0">
                <a:solidFill>
                  <a:schemeClr val="tx1">
                    <a:lumMod val="75000"/>
                    <a:lumOff val="25000"/>
                  </a:schemeClr>
                </a:solidFill>
                <a:latin typeface="Oldrichium ITC Std" panose="02000503060000020004" pitchFamily="2" charset="0"/>
              </a:rPr>
              <a:t>STATUSES</a:t>
            </a:r>
          </a:p>
          <a:p>
            <a:pPr lvl="0">
              <a:spcAft>
                <a:spcPts val="300"/>
              </a:spcAft>
              <a:defRPr/>
            </a:pPr>
            <a:r>
              <a:rPr lang="en-AU" sz="900" dirty="0">
                <a:solidFill>
                  <a:prstClr val="black"/>
                </a:solidFill>
                <a:latin typeface="Oldrichium ITC Std" panose="02000503060000020004" pitchFamily="2" charset="0"/>
              </a:rPr>
              <a:t>Like tags, but statuses have </a:t>
            </a:r>
            <a:r>
              <a:rPr lang="en-AU" sz="900" b="1" dirty="0">
                <a:solidFill>
                  <a:prstClr val="black"/>
                </a:solidFill>
                <a:latin typeface="Oldrichium ITC Std" panose="02000503060000020004" pitchFamily="2" charset="0"/>
              </a:rPr>
              <a:t>Tiers </a:t>
            </a:r>
            <a:r>
              <a:rPr lang="en-AU" sz="900" dirty="0">
                <a:solidFill>
                  <a:prstClr val="black"/>
                </a:solidFill>
                <a:latin typeface="Oldrichium ITC Std" panose="02000503060000020004" pitchFamily="2" charset="0"/>
              </a:rPr>
              <a:t>from 1 to 6.</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Tier 1 = mild</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Tier 5 = overwhelming or incapacitating</a:t>
            </a:r>
          </a:p>
          <a:p>
            <a:pPr marL="144000" lvl="0" indent="-144000">
              <a:spcAft>
                <a:spcPts val="300"/>
              </a:spcAft>
              <a:buFont typeface="Oldrichium ITC Std Light" panose="02000503060000020004" pitchFamily="2" charset="0"/>
              <a:buChar char="–"/>
              <a:defRPr/>
            </a:pPr>
            <a:r>
              <a:rPr lang="en-AU" sz="900" dirty="0">
                <a:solidFill>
                  <a:prstClr val="black"/>
                </a:solidFill>
                <a:latin typeface="Oldrichium ITC Std" panose="02000503060000020004" pitchFamily="2" charset="0"/>
              </a:rPr>
              <a:t>Tier 6 = deadly or transformational</a:t>
            </a:r>
          </a:p>
          <a:p>
            <a:pPr lvl="0">
              <a:defRPr/>
            </a:pPr>
            <a:r>
              <a:rPr lang="en-AU" sz="900" dirty="0">
                <a:solidFill>
                  <a:prstClr val="black"/>
                </a:solidFill>
                <a:latin typeface="Oldrichium ITC Std" panose="02000503060000020004" pitchFamily="2" charset="0"/>
              </a:rPr>
              <a:t>You only ever add the </a:t>
            </a:r>
            <a:r>
              <a:rPr lang="en-AU" sz="900" b="1" dirty="0">
                <a:solidFill>
                  <a:prstClr val="black"/>
                </a:solidFill>
                <a:latin typeface="Oldrichium ITC Std" panose="02000503060000020004" pitchFamily="2" charset="0"/>
              </a:rPr>
              <a:t>most helpful </a:t>
            </a:r>
            <a:r>
              <a:rPr lang="en-AU" sz="900" dirty="0">
                <a:solidFill>
                  <a:prstClr val="black"/>
                </a:solidFill>
                <a:latin typeface="Oldrichium ITC Std" panose="02000503060000020004" pitchFamily="2" charset="0"/>
              </a:rPr>
              <a:t>and subtract the </a:t>
            </a:r>
            <a:r>
              <a:rPr lang="en-AU" sz="900" b="1" dirty="0">
                <a:solidFill>
                  <a:prstClr val="black"/>
                </a:solidFill>
                <a:latin typeface="Oldrichium ITC Std" panose="02000503060000020004" pitchFamily="2" charset="0"/>
              </a:rPr>
              <a:t>most hindering </a:t>
            </a:r>
            <a:r>
              <a:rPr lang="en-AU" sz="900" dirty="0">
                <a:solidFill>
                  <a:prstClr val="black"/>
                </a:solidFill>
                <a:latin typeface="Oldrichium ITC Std" panose="02000503060000020004" pitchFamily="2" charset="0"/>
              </a:rPr>
              <a:t>status when rolling. </a:t>
            </a:r>
          </a:p>
          <a:p>
            <a:pPr lvl="0" indent="90488">
              <a:defRPr/>
            </a:pPr>
            <a:r>
              <a:rPr lang="en-AU" sz="900" dirty="0">
                <a:solidFill>
                  <a:prstClr val="black"/>
                </a:solidFill>
                <a:latin typeface="Oldrichium ITC Std" panose="02000503060000020004" pitchFamily="2" charset="0"/>
              </a:rPr>
              <a:t>When a status is gained, tick the numbered box (e.g. </a:t>
            </a:r>
            <a:r>
              <a:rPr lang="en-AU" sz="900" i="1" dirty="0">
                <a:solidFill>
                  <a:prstClr val="black"/>
                </a:solidFill>
                <a:highlight>
                  <a:srgbClr val="C0C0C0"/>
                </a:highlight>
                <a:latin typeface="Oldrichium ITC Std" panose="02000503060000020004" pitchFamily="2" charset="0"/>
              </a:rPr>
              <a:t>frightened-2</a:t>
            </a:r>
            <a:r>
              <a:rPr lang="en-AU" sz="900" dirty="0">
                <a:solidFill>
                  <a:prstClr val="black"/>
                </a:solidFill>
                <a:latin typeface="Oldrichium ITC Std" panose="02000503060000020004" pitchFamily="2" charset="0"/>
              </a:rPr>
              <a:t>). The highest ticked box is the Tier.</a:t>
            </a:r>
          </a:p>
          <a:p>
            <a:pPr lvl="0" indent="90488">
              <a:spcAft>
                <a:spcPts val="900"/>
              </a:spcAft>
              <a:defRPr/>
            </a:pPr>
            <a:r>
              <a:rPr lang="en-AU" sz="900" dirty="0">
                <a:solidFill>
                  <a:prstClr val="black"/>
                </a:solidFill>
                <a:latin typeface="Oldrichium ITC Std" panose="02000503060000020004" pitchFamily="2" charset="0"/>
              </a:rPr>
              <a:t>Statuses that are alike (e.g. physical, mystical, social, emotional) can stack together. If you gain a similar status of a tier that’s already ticked, tick the next available box to the right (e.g. </a:t>
            </a:r>
            <a:r>
              <a:rPr lang="en-AU" sz="900" i="1" dirty="0">
                <a:solidFill>
                  <a:prstClr val="black"/>
                </a:solidFill>
                <a:highlight>
                  <a:srgbClr val="C0C0C0"/>
                </a:highlight>
                <a:latin typeface="Oldrichium ITC Std" panose="02000503060000020004" pitchFamily="2" charset="0"/>
              </a:rPr>
              <a:t>cut-2</a:t>
            </a:r>
            <a:r>
              <a:rPr lang="en-AU" sz="900" dirty="0">
                <a:solidFill>
                  <a:prstClr val="black"/>
                </a:solidFill>
                <a:latin typeface="Oldrichium ITC Std" panose="02000503060000020004" pitchFamily="2" charset="0"/>
              </a:rPr>
              <a:t> + </a:t>
            </a:r>
            <a:r>
              <a:rPr lang="en-AU" sz="900" i="1" dirty="0">
                <a:solidFill>
                  <a:prstClr val="black"/>
                </a:solidFill>
                <a:highlight>
                  <a:srgbClr val="C0C0C0"/>
                </a:highlight>
                <a:latin typeface="Oldrichium ITC Std" panose="02000503060000020004" pitchFamily="2" charset="0"/>
              </a:rPr>
              <a:t>bruised-2</a:t>
            </a:r>
            <a:r>
              <a:rPr lang="en-AU" sz="900" dirty="0">
                <a:solidFill>
                  <a:prstClr val="black"/>
                </a:solidFill>
                <a:latin typeface="Oldrichium ITC Std" panose="02000503060000020004" pitchFamily="2" charset="0"/>
              </a:rPr>
              <a:t> = </a:t>
            </a:r>
            <a:r>
              <a:rPr lang="en-AU" sz="900" i="1" dirty="0">
                <a:solidFill>
                  <a:prstClr val="black"/>
                </a:solidFill>
                <a:highlight>
                  <a:srgbClr val="C0C0C0"/>
                </a:highlight>
                <a:latin typeface="Oldrichium ITC Std" panose="02000503060000020004" pitchFamily="2" charset="0"/>
              </a:rPr>
              <a:t>wounded-3</a:t>
            </a:r>
            <a:r>
              <a:rPr lang="en-AU" sz="900" dirty="0">
                <a:solidFill>
                  <a:prstClr val="black"/>
                </a:solidFill>
                <a:latin typeface="Oldrichium ITC Std" panose="02000503060000020004" pitchFamily="2" charset="0"/>
              </a:rPr>
              <a:t>). </a:t>
            </a:r>
          </a:p>
          <a:p>
            <a:pPr lvl="0">
              <a:spcAft>
                <a:spcPts val="600"/>
              </a:spcAft>
              <a:defRPr/>
            </a:pPr>
            <a:endParaRPr lang="en-AU" sz="900" dirty="0">
              <a:solidFill>
                <a:prstClr val="black"/>
              </a:solidFill>
              <a:latin typeface="Oldrichium ITC Std" panose="02000503060000020004" pitchFamily="2" charset="0"/>
            </a:endParaRPr>
          </a:p>
          <a:p>
            <a:pPr lvl="0">
              <a:spcAft>
                <a:spcPts val="600"/>
              </a:spcAft>
              <a:defRPr/>
            </a:pPr>
            <a:endParaRPr lang="en-AU" sz="900" dirty="0">
              <a:solidFill>
                <a:prstClr val="black"/>
              </a:solidFill>
              <a:latin typeface="Oldrichium ITC Std" panose="02000503060000020004" pitchFamily="2" charset="0"/>
            </a:endParaRPr>
          </a:p>
          <a:p>
            <a:pPr lvl="0">
              <a:spcAft>
                <a:spcPts val="600"/>
              </a:spcAft>
              <a:defRPr/>
            </a:pPr>
            <a:endParaRPr lang="en-AU" sz="900" dirty="0">
              <a:solidFill>
                <a:prstClr val="black"/>
              </a:solidFill>
              <a:latin typeface="Oldrichium ITC Std" panose="02000503060000020004" pitchFamily="2" charset="0"/>
            </a:endParaRPr>
          </a:p>
          <a:p>
            <a:pPr lvl="0">
              <a:spcAft>
                <a:spcPts val="1200"/>
              </a:spcAft>
              <a:defRPr/>
            </a:pPr>
            <a:endParaRPr lang="en-AU" sz="900" dirty="0">
              <a:solidFill>
                <a:prstClr val="black"/>
              </a:solidFill>
              <a:latin typeface="Oldrichium ITC Std" panose="02000503060000020004" pitchFamily="2" charset="0"/>
            </a:endParaRPr>
          </a:p>
          <a:p>
            <a:pPr lvl="0">
              <a:spcAft>
                <a:spcPts val="600"/>
              </a:spcAft>
              <a:defRPr/>
            </a:pPr>
            <a:r>
              <a:rPr lang="en-AU" sz="900" dirty="0">
                <a:solidFill>
                  <a:prstClr val="black"/>
                </a:solidFill>
                <a:latin typeface="Oldrichium ITC Std" panose="02000503060000020004" pitchFamily="2" charset="0"/>
              </a:rPr>
              <a:t>When you </a:t>
            </a:r>
            <a:r>
              <a:rPr lang="en-AU" sz="900" b="1" dirty="0">
                <a:solidFill>
                  <a:prstClr val="black"/>
                </a:solidFill>
                <a:latin typeface="Oldrichium ITC Std" panose="02000503060000020004" pitchFamily="2" charset="0"/>
              </a:rPr>
              <a:t>reduce a status</a:t>
            </a:r>
            <a:r>
              <a:rPr lang="en-AU" sz="900" dirty="0">
                <a:solidFill>
                  <a:prstClr val="black"/>
                </a:solidFill>
                <a:latin typeface="Oldrichium ITC Std" panose="02000503060000020004" pitchFamily="2" charset="0"/>
              </a:rPr>
              <a:t>, through rest, healing or status reduction, move all ticked boxes to the left by 1 tier per level of status reduction (e.g. </a:t>
            </a:r>
            <a:r>
              <a:rPr lang="en-AU" sz="900" i="1" dirty="0">
                <a:solidFill>
                  <a:prstClr val="black"/>
                </a:solidFill>
                <a:highlight>
                  <a:srgbClr val="C0C0C0"/>
                </a:highlight>
                <a:latin typeface="Oldrichium ITC Std" panose="02000503060000020004" pitchFamily="2" charset="0"/>
              </a:rPr>
              <a:t>wounded-3</a:t>
            </a:r>
            <a:r>
              <a:rPr lang="en-AU" sz="900" dirty="0">
                <a:solidFill>
                  <a:prstClr val="black"/>
                </a:solidFill>
                <a:latin typeface="Oldrichium ITC Std" panose="02000503060000020004" pitchFamily="2" charset="0"/>
              </a:rPr>
              <a:t> reduced by 2 tiers = </a:t>
            </a:r>
            <a:r>
              <a:rPr lang="en-AU" sz="900" i="1" dirty="0">
                <a:solidFill>
                  <a:prstClr val="black"/>
                </a:solidFill>
                <a:highlight>
                  <a:srgbClr val="C0C0C0"/>
                </a:highlight>
                <a:latin typeface="Oldrichium ITC Std" panose="02000503060000020004" pitchFamily="2" charset="0"/>
              </a:rPr>
              <a:t>hurt-1</a:t>
            </a:r>
            <a:r>
              <a:rPr lang="en-AU" sz="900" dirty="0">
                <a:solidFill>
                  <a:prstClr val="black"/>
                </a:solidFill>
                <a:latin typeface="Oldrichium ITC Std" panose="02000503060000020004" pitchFamily="2" charset="0"/>
              </a:rPr>
              <a:t>).</a:t>
            </a:r>
          </a:p>
        </p:txBody>
      </p:sp>
      <p:sp>
        <p:nvSpPr>
          <p:cNvPr id="4" name="TextBox 3">
            <a:extLst>
              <a:ext uri="{FF2B5EF4-FFF2-40B4-BE49-F238E27FC236}">
                <a16:creationId xmlns:a16="http://schemas.microsoft.com/office/drawing/2014/main" id="{61B67579-CB38-42CD-8197-E9C92B676DBE}"/>
              </a:ext>
            </a:extLst>
          </p:cNvPr>
          <p:cNvSpPr txBox="1"/>
          <p:nvPr/>
        </p:nvSpPr>
        <p:spPr>
          <a:xfrm>
            <a:off x="3870720" y="126221"/>
            <a:ext cx="3091741" cy="6863417"/>
          </a:xfrm>
          <a:prstGeom prst="rect">
            <a:avLst/>
          </a:prstGeom>
          <a:noFill/>
        </p:spPr>
        <p:txBody>
          <a:bodyPr wrap="square" rtlCol="0">
            <a:spAutoFit/>
          </a:bodyPr>
          <a:lstStyle/>
          <a:p>
            <a:r>
              <a:rPr lang="en-AU" sz="1400" b="1" dirty="0">
                <a:solidFill>
                  <a:schemeClr val="tx1">
                    <a:lumMod val="65000"/>
                    <a:lumOff val="35000"/>
                  </a:schemeClr>
                </a:solidFill>
                <a:latin typeface="Oldrichium ITC Std" panose="02000503060000020004" pitchFamily="2" charset="0"/>
              </a:rPr>
              <a:t>Count Your Power</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When taking the Quick or Detailed way, add the following:</a:t>
            </a:r>
          </a:p>
          <a:p>
            <a:pPr marL="144000" marR="0" lvl="0" indent="-144000" algn="l" defTabSz="457200" rtl="0" eaLnBrk="1" fontAlgn="auto" latinLnBrk="0" hangingPunct="1">
              <a:lnSpc>
                <a:spcPct val="100000"/>
              </a:lnSpc>
              <a:spcBef>
                <a:spcPts val="0"/>
              </a:spcBef>
              <a:buClrTx/>
              <a:buSzTx/>
              <a:buFont typeface="Oldrichium ITC Std Light" panose="02000503060000020004" pitchFamily="2" charset="0"/>
              <a:buChar char="–"/>
              <a:tabLst/>
              <a:defRPr/>
            </a:pPr>
            <a:r>
              <a:rPr lang="en-AU" sz="900" b="1" dirty="0">
                <a:solidFill>
                  <a:prstClr val="black"/>
                </a:solidFill>
                <a:latin typeface="Oldrichium ITC Std" panose="02000503060000020004" pitchFamily="2" charset="0"/>
              </a:rPr>
              <a:t>+/-1 Power </a:t>
            </a:r>
            <a:r>
              <a:rPr lang="en-AU" sz="900" dirty="0">
                <a:solidFill>
                  <a:prstClr val="black"/>
                </a:solidFill>
                <a:latin typeface="Oldrichium ITC Std" panose="02000503060000020004" pitchFamily="2" charset="0"/>
              </a:rPr>
              <a:t>for each relevant positive or negative tag (story or theme tags)</a:t>
            </a:r>
          </a:p>
          <a:p>
            <a:pPr marL="144000" lvl="1" indent="-144000">
              <a:buFont typeface="Oldrichium ITC Std Light" panose="02000503060000020004" pitchFamily="2" charset="0"/>
              <a:buChar char="–"/>
              <a:defRPr/>
            </a:pPr>
            <a:r>
              <a:rPr lang="en-AU" sz="900" b="1" dirty="0">
                <a:solidFill>
                  <a:prstClr val="black"/>
                </a:solidFill>
                <a:latin typeface="Oldrichium ITC Std" panose="02000503060000020004" pitchFamily="2" charset="0"/>
              </a:rPr>
              <a:t>+3 Power</a:t>
            </a:r>
            <a:r>
              <a:rPr lang="en-AU" sz="900" dirty="0">
                <a:solidFill>
                  <a:prstClr val="black"/>
                </a:solidFill>
                <a:latin typeface="Oldrichium ITC Std" panose="02000503060000020004" pitchFamily="2" charset="0"/>
              </a:rPr>
              <a:t> for burning a Power tag (scratch it out)</a:t>
            </a:r>
          </a:p>
          <a:p>
            <a:pPr marL="144000" marR="0" lvl="0" indent="-144000" algn="l" defTabSz="457200" rtl="0" eaLnBrk="1" fontAlgn="auto" latinLnBrk="0" hangingPunct="1">
              <a:lnSpc>
                <a:spcPct val="100000"/>
              </a:lnSpc>
              <a:spcBef>
                <a:spcPts val="0"/>
              </a:spcBef>
              <a:buClrTx/>
              <a:buSzTx/>
              <a:buFont typeface="Oldrichium ITC Std Light" panose="02000503060000020004" pitchFamily="2" charset="0"/>
              <a:buChar char="–"/>
              <a:tabLst/>
              <a:defRPr/>
            </a:pPr>
            <a:r>
              <a:rPr lang="en-AU" sz="900" b="1" dirty="0">
                <a:solidFill>
                  <a:prstClr val="black"/>
                </a:solidFill>
                <a:latin typeface="Oldrichium ITC Std" panose="02000503060000020004" pitchFamily="2" charset="0"/>
              </a:rPr>
              <a:t>+/- the Tier</a:t>
            </a:r>
            <a:r>
              <a:rPr lang="en-AU" sz="900" dirty="0">
                <a:solidFill>
                  <a:prstClr val="black"/>
                </a:solidFill>
                <a:latin typeface="Oldrichium ITC Std" panose="02000503060000020004" pitchFamily="2" charset="0"/>
              </a:rPr>
              <a:t> of the best and worst relevant status</a:t>
            </a:r>
          </a:p>
          <a:p>
            <a:pPr marL="144000" marR="0" lvl="0" indent="-144000" algn="l" defTabSz="457200" rtl="0" eaLnBrk="1" fontAlgn="auto" latinLnBrk="0" hangingPunct="1">
              <a:lnSpc>
                <a:spcPct val="100000"/>
              </a:lnSpc>
              <a:spcBef>
                <a:spcPts val="0"/>
              </a:spcBef>
              <a:spcAft>
                <a:spcPts val="300"/>
              </a:spcAft>
              <a:buClrTx/>
              <a:buSzTx/>
              <a:buFont typeface="Oldrichium ITC Std Light" panose="02000503060000020004" pitchFamily="2" charset="0"/>
              <a:buChar char="–"/>
              <a:tabLst/>
              <a:defRPr/>
            </a:pPr>
            <a:r>
              <a:rPr lang="en-AU" sz="900" b="1" dirty="0">
                <a:solidFill>
                  <a:prstClr val="black"/>
                </a:solidFill>
                <a:latin typeface="Oldrichium ITC Std" panose="02000503060000020004" pitchFamily="2" charset="0"/>
              </a:rPr>
              <a:t>+/- 3 Power</a:t>
            </a:r>
            <a:r>
              <a:rPr lang="en-AU" sz="900" dirty="0">
                <a:solidFill>
                  <a:prstClr val="black"/>
                </a:solidFill>
                <a:latin typeface="Oldrichium ITC Std" panose="02000503060000020004" pitchFamily="2" charset="0"/>
              </a:rPr>
              <a:t> if Favoured/Imperilled due to </a:t>
            </a:r>
            <a:r>
              <a:rPr lang="en-AU" sz="900" b="1" dirty="0">
                <a:solidFill>
                  <a:prstClr val="black"/>
                </a:solidFill>
                <a:latin typeface="Oldrichium ITC Std" panose="02000503060000020004" pitchFamily="2" charset="0"/>
              </a:rPr>
              <a:t>Might</a:t>
            </a:r>
            <a:r>
              <a:rPr lang="en-AU" sz="900" dirty="0">
                <a:solidFill>
                  <a:prstClr val="black"/>
                </a:solidFill>
                <a:latin typeface="Oldrichium ITC Std" panose="02000503060000020004" pitchFamily="2" charset="0"/>
              </a:rPr>
              <a:t>           (+/- 6 if Extremely)</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Mark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1 Improve</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for each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Weakness</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tag Invoked.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Double ones always mean Consequences. Double sixes </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always mean Success.</a:t>
            </a:r>
            <a:endParaRPr kumimoji="0" lang="en-AU" sz="1000" b="1" i="0" u="none" strike="noStrike" kern="1200" cap="none" spc="0" normalizeH="0" baseline="0" noProof="0" dirty="0">
              <a:ln>
                <a:noFill/>
              </a:ln>
              <a:solidFill>
                <a:srgbClr val="E97132">
                  <a:lumMod val="50000"/>
                </a:srgbClr>
              </a:solidFill>
              <a:effectLst/>
              <a:uLnTx/>
              <a:uFillTx/>
              <a:latin typeface="Oldrichium ITC Std" panose="02000503060000020004" pitchFamily="2" charset="0"/>
            </a:endParaRPr>
          </a:p>
          <a:p>
            <a:pPr lvl="0">
              <a:spcBef>
                <a:spcPts val="600"/>
              </a:spcBef>
              <a:defRPr/>
            </a:pPr>
            <a:r>
              <a:rPr lang="en-AU" sz="1050" b="1" dirty="0">
                <a:solidFill>
                  <a:schemeClr val="tx1">
                    <a:lumMod val="65000"/>
                    <a:lumOff val="35000"/>
                  </a:schemeClr>
                </a:solidFill>
                <a:latin typeface="Oldrichium ITC Std" panose="02000503060000020004" pitchFamily="2" charset="0"/>
              </a:rPr>
              <a:t>STORY TAGS</a:t>
            </a:r>
          </a:p>
          <a:p>
            <a:pPr lvl="0">
              <a:spcAft>
                <a:spcPts val="300"/>
              </a:spcAft>
              <a:defRPr/>
            </a:pPr>
            <a:r>
              <a:rPr lang="en-AU" sz="900" dirty="0">
                <a:solidFill>
                  <a:prstClr val="black"/>
                </a:solidFill>
                <a:latin typeface="Oldrichium ITC Std" panose="02000503060000020004" pitchFamily="2" charset="0"/>
              </a:rPr>
              <a:t>Story tags are temporary tags that fill a scene, </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Tracked on tracking cards or in your Backpack, expiring when no longer relevant.</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They give +/- 1 (or 3 if you burn them). </a:t>
            </a:r>
          </a:p>
          <a:p>
            <a:pPr marL="144000" lvl="0" indent="-144000">
              <a:buFont typeface="Oldrichium ITC Std Light" panose="02000503060000020004" pitchFamily="2" charset="0"/>
              <a:buChar char="–"/>
              <a:defRPr/>
            </a:pPr>
            <a:r>
              <a:rPr lang="en-AU" sz="900" dirty="0">
                <a:solidFill>
                  <a:prstClr val="black"/>
                </a:solidFill>
                <a:latin typeface="Oldrichium ITC Std" panose="02000503060000020004" pitchFamily="2" charset="0"/>
              </a:rPr>
              <a:t>Some are </a:t>
            </a:r>
            <a:r>
              <a:rPr lang="en-AU" sz="900" b="1" dirty="0">
                <a:solidFill>
                  <a:prstClr val="black"/>
                </a:solidFill>
                <a:latin typeface="Oldrichium ITC Std" panose="02000503060000020004" pitchFamily="2" charset="0"/>
              </a:rPr>
              <a:t>single-use story tags </a:t>
            </a:r>
            <a:r>
              <a:rPr lang="en-AU" sz="900" dirty="0">
                <a:solidFill>
                  <a:prstClr val="black"/>
                </a:solidFill>
                <a:latin typeface="Oldrichium ITC Std" panose="02000503060000020004" pitchFamily="2" charset="0"/>
              </a:rPr>
              <a:t>that can’t be burned for Power and are scratched after invoking. </a:t>
            </a:r>
          </a:p>
          <a:p>
            <a:pPr marL="144000" lvl="0" indent="-144000">
              <a:spcAft>
                <a:spcPts val="900"/>
              </a:spcAft>
              <a:buFont typeface="Oldrichium ITC Std Light" panose="02000503060000020004" pitchFamily="2" charset="0"/>
              <a:buChar char="–"/>
              <a:defRPr/>
            </a:pPr>
            <a:r>
              <a:rPr lang="en-AU" sz="900" dirty="0">
                <a:solidFill>
                  <a:prstClr val="black"/>
                </a:solidFill>
                <a:latin typeface="Oldrichium ITC Std" panose="02000503060000020004" pitchFamily="2" charset="0"/>
              </a:rPr>
              <a:t>Important story tags can be expanded into Story Themes (they get 2 new tags and a negative tag). </a:t>
            </a:r>
            <a:endParaRPr lang="en-AU" sz="1000" b="1" dirty="0">
              <a:solidFill>
                <a:srgbClr val="E97132">
                  <a:lumMod val="50000"/>
                </a:srgbClr>
              </a:solidFill>
              <a:latin typeface="Oldrichium ITC Std" panose="02000503060000020004" pitchFamily="2"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0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BROAD &amp; INDIRECT TAGS</a:t>
            </a:r>
          </a:p>
          <a:p>
            <a:pPr lvl="0">
              <a:spcAft>
                <a:spcPts val="900"/>
              </a:spcAf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When counting Power, only count tags and statuses that are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directly relevant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(Narrator has final say). Some broad or indirect tags can be used to make a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prep action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where you create a </a:t>
            </a:r>
            <a:r>
              <a:rPr lang="en-AU" sz="900" dirty="0">
                <a:solidFill>
                  <a:prstClr val="black"/>
                </a:solidFill>
                <a:latin typeface="Oldrichium ITC Std" panose="02000503060000020004" pitchFamily="2" charset="0"/>
              </a:rPr>
              <a:t>new, more relevant tag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or status (e.g. </a:t>
            </a:r>
            <a:r>
              <a:rPr kumimoji="0" lang="en-AU" sz="900" b="0" i="1" u="none" strike="noStrike" kern="1200" cap="none" spc="0" normalizeH="0" baseline="0" noProof="0" dirty="0">
                <a:ln>
                  <a:noFill/>
                </a:ln>
                <a:solidFill>
                  <a:prstClr val="black"/>
                </a:solidFill>
                <a:effectLst/>
                <a:highlight>
                  <a:srgbClr val="C0C0C0"/>
                </a:highlight>
                <a:uLnTx/>
                <a:uFillTx/>
                <a:latin typeface="Oldrichium ITC Std" panose="02000503060000020004" pitchFamily="2" charset="0"/>
              </a:rPr>
              <a:t>big satchel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helps you create the tag </a:t>
            </a:r>
            <a:r>
              <a:rPr kumimoji="0" lang="en-AU" sz="900" b="0" i="1" u="none" strike="noStrike" kern="1200" cap="none" spc="0" normalizeH="0" baseline="0" noProof="0" dirty="0">
                <a:ln>
                  <a:noFill/>
                </a:ln>
                <a:solidFill>
                  <a:prstClr val="black"/>
                </a:solidFill>
                <a:effectLst/>
                <a:highlight>
                  <a:srgbClr val="C0C0C0"/>
                </a:highlight>
                <a:uLnTx/>
                <a:uFillTx/>
                <a:latin typeface="Oldrichium ITC Std" panose="02000503060000020004" pitchFamily="2" charset="0"/>
              </a:rPr>
              <a:t>handy tool</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0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FELLOWSHIP TAGS</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Your fellowship tags can be</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I</a:t>
            </a:r>
            <a:r>
              <a:rPr kumimoji="0" lang="en-AU" sz="900" b="0" i="0" u="none" strike="noStrike" kern="1200" cap="none" spc="0" normalizeH="0" baseline="0" noProof="0" dirty="0" err="1">
                <a:ln>
                  <a:noFill/>
                </a:ln>
                <a:solidFill>
                  <a:prstClr val="black"/>
                </a:solidFill>
                <a:effectLst/>
                <a:uLnTx/>
                <a:uFillTx/>
                <a:latin typeface="Oldrichium ITC Std" panose="02000503060000020004" pitchFamily="2" charset="0"/>
              </a:rPr>
              <a:t>nvoked</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by anyone, but they</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are </a:t>
            </a:r>
            <a:r>
              <a:rPr lang="en-AU" sz="900" b="1" dirty="0">
                <a:solidFill>
                  <a:prstClr val="black"/>
                </a:solidFill>
                <a:latin typeface="Oldrichium ITC Std" panose="02000503060000020004" pitchFamily="2" charset="0"/>
              </a:rPr>
              <a:t>single-use</a:t>
            </a:r>
            <a:r>
              <a:rPr lang="en-AU" sz="900" dirty="0">
                <a:solidFill>
                  <a:prstClr val="black"/>
                </a:solidFill>
                <a:latin typeface="Oldrichium ITC Std" panose="02000503060000020004" pitchFamily="2" charset="0"/>
              </a:rPr>
              <a:t> tags (scratch</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them after invoking, can’t be </a:t>
            </a:r>
          </a:p>
          <a:p>
            <a:pPr marL="0" marR="0" lvl="0" indent="0" algn="l" defTabSz="457200" rtl="0" eaLnBrk="1" fontAlgn="auto" latinLnBrk="0" hangingPunct="1">
              <a:lnSpc>
                <a:spcPct val="100000"/>
              </a:lnSpc>
              <a:spcBef>
                <a:spcPts val="0"/>
              </a:spcBef>
              <a:spcAft>
                <a:spcPts val="300"/>
              </a:spcAft>
              <a:buClrTx/>
              <a:buSzTx/>
              <a:buFontTx/>
              <a:buNone/>
              <a:tabLst/>
              <a:defRPr/>
            </a:pPr>
            <a:r>
              <a:rPr lang="en-AU" sz="900" dirty="0">
                <a:solidFill>
                  <a:prstClr val="black"/>
                </a:solidFill>
                <a:latin typeface="Oldrichium ITC Std" panose="02000503060000020004" pitchFamily="2" charset="0"/>
              </a:rPr>
              <a:t>Burned).</a:t>
            </a:r>
          </a:p>
          <a:p>
            <a:pPr marL="0" marR="0" lvl="0" indent="0" algn="l" defTabSz="457200" rtl="0" eaLnBrk="1" fontAlgn="auto" latinLnBrk="0" hangingPunct="1">
              <a:lnSpc>
                <a:spcPct val="100000"/>
              </a:lnSpc>
              <a:spcBef>
                <a:spcPts val="0"/>
              </a:spcBef>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Your Hero also has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single-</a:t>
            </a:r>
          </a:p>
          <a:p>
            <a:pPr marL="0" marR="0" lvl="0" indent="0" algn="l" defTabSz="457200" rtl="0" eaLnBrk="1" fontAlgn="auto" latinLnBrk="0" hangingPunct="1">
              <a:lnSpc>
                <a:spcPct val="100000"/>
              </a:lnSpc>
              <a:spcBef>
                <a:spcPts val="0"/>
              </a:spcBef>
              <a:buClrTx/>
              <a:buSzTx/>
              <a:buFontTx/>
              <a:buNone/>
              <a:tabLst/>
              <a:defRPr/>
            </a:pPr>
            <a:r>
              <a:rPr lang="en-AU" sz="900" b="1" dirty="0">
                <a:solidFill>
                  <a:prstClr val="black"/>
                </a:solidFill>
                <a:latin typeface="Oldrichium ITC Std" panose="02000503060000020004" pitchFamily="2" charset="0"/>
              </a:rPr>
              <a:t>use Relationship tags</a:t>
            </a:r>
            <a:r>
              <a:rPr lang="en-AU" sz="900" dirty="0">
                <a:solidFill>
                  <a:prstClr val="black"/>
                </a:solidFill>
                <a:latin typeface="Oldrichium ITC Std" panose="02000503060000020004" pitchFamily="2" charset="0"/>
              </a:rPr>
              <a:t>, which</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describe how they view or </a:t>
            </a:r>
          </a:p>
          <a:p>
            <a:pPr marL="0" marR="0" lvl="0" indent="0" algn="l" defTabSz="457200" rtl="0" eaLnBrk="1" fontAlgn="auto" latinLnBrk="0" hangingPunct="1">
              <a:lnSpc>
                <a:spcPct val="100000"/>
              </a:lnSpc>
              <a:spcBef>
                <a:spcPts val="0"/>
              </a:spcBef>
              <a:spcAft>
                <a:spcPts val="300"/>
              </a:spcAft>
              <a:buClrTx/>
              <a:buSzTx/>
              <a:buFontTx/>
              <a:buNone/>
              <a:tabLst/>
              <a:defRPr/>
            </a:pPr>
            <a:r>
              <a:rPr lang="en-AU" sz="900" dirty="0">
                <a:solidFill>
                  <a:prstClr val="black"/>
                </a:solidFill>
                <a:latin typeface="Oldrichium ITC Std" panose="02000503060000020004" pitchFamily="2" charset="0"/>
              </a:rPr>
              <a:t>r</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elate to the other Heroes.</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Both Fellowship tags and </a:t>
            </a:r>
          </a:p>
          <a:p>
            <a:pPr marL="0" marR="0" lvl="0" indent="0" algn="l" defTabSz="457200" rtl="0" eaLnBrk="1" fontAlgn="auto" latinLnBrk="0" hangingPunct="1">
              <a:lnSpc>
                <a:spcPct val="100000"/>
              </a:lnSpc>
              <a:spcBef>
                <a:spcPts val="0"/>
              </a:spcBef>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Relationship tags can be</a:t>
            </a:r>
          </a:p>
          <a:p>
            <a:pPr marL="0" marR="0" lvl="0" indent="0" algn="l" defTabSz="457200" rtl="0" eaLnBrk="1" fontAlgn="auto" latinLnBrk="0" hangingPunct="1">
              <a:lnSpc>
                <a:spcPct val="100000"/>
              </a:lnSpc>
              <a:spcBef>
                <a:spcPts val="0"/>
              </a:spcBef>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recovered during a Camp or</a:t>
            </a:r>
          </a:p>
          <a:p>
            <a:pPr marL="0" marR="0" lvl="0" indent="0" algn="l" defTabSz="457200" rtl="0" eaLnBrk="1" fontAlgn="auto" latinLnBrk="0" hangingPunct="1">
              <a:lnSpc>
                <a:spcPct val="100000"/>
              </a:lnSpc>
              <a:spcBef>
                <a:spcPts val="0"/>
              </a:spcBef>
              <a:buClrTx/>
              <a:buSzTx/>
              <a:buFontTx/>
              <a:buNone/>
              <a:tabLst/>
              <a:defRPr/>
            </a:pPr>
            <a:r>
              <a:rPr lang="en-AU" sz="900" dirty="0">
                <a:solidFill>
                  <a:prstClr val="black"/>
                </a:solidFill>
                <a:latin typeface="Oldrichium ITC Std" panose="02000503060000020004" pitchFamily="2" charset="0"/>
              </a:rPr>
              <a:t>Sojourn scene.</a:t>
            </a:r>
            <a:endPar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endParaRPr lang="en-AU" sz="1000" dirty="0">
              <a:latin typeface="Oldrichium ITC Std Light" panose="02000703050000020004" pitchFamily="50" charset="0"/>
            </a:endParaRPr>
          </a:p>
        </p:txBody>
      </p:sp>
      <p:grpSp>
        <p:nvGrpSpPr>
          <p:cNvPr id="60" name="Group 59">
            <a:extLst>
              <a:ext uri="{FF2B5EF4-FFF2-40B4-BE49-F238E27FC236}">
                <a16:creationId xmlns:a16="http://schemas.microsoft.com/office/drawing/2014/main" id="{10349219-7DD4-CB97-ECA5-3EEAC653BB39}"/>
              </a:ext>
            </a:extLst>
          </p:cNvPr>
          <p:cNvGrpSpPr/>
          <p:nvPr/>
        </p:nvGrpSpPr>
        <p:grpSpPr>
          <a:xfrm>
            <a:off x="137012" y="125191"/>
            <a:ext cx="1804891" cy="6175650"/>
            <a:chOff x="137012" y="125191"/>
            <a:chExt cx="1804891" cy="6175650"/>
          </a:xfrm>
        </p:grpSpPr>
        <p:sp>
          <p:nvSpPr>
            <p:cNvPr id="2" name="TextBox 1">
              <a:extLst>
                <a:ext uri="{FF2B5EF4-FFF2-40B4-BE49-F238E27FC236}">
                  <a16:creationId xmlns:a16="http://schemas.microsoft.com/office/drawing/2014/main" id="{E2EEF156-A997-F680-8693-E1E9BAC63A3B}"/>
                </a:ext>
              </a:extLst>
            </p:cNvPr>
            <p:cNvSpPr txBox="1"/>
            <p:nvPr/>
          </p:nvSpPr>
          <p:spPr>
            <a:xfrm>
              <a:off x="137012" y="125191"/>
              <a:ext cx="1804891" cy="2177519"/>
            </a:xfrm>
            <a:prstGeom prst="rect">
              <a:avLst/>
            </a:prstGeom>
            <a:noFill/>
          </p:spPr>
          <p:txBody>
            <a:bodyPr wrap="square" lIns="36000" rIns="36000" rtlCol="0">
              <a:spAutoFit/>
            </a:bodyPr>
            <a:lstStyle/>
            <a:p>
              <a:r>
                <a:rPr lang="en-AU" sz="1400" b="1" dirty="0">
                  <a:solidFill>
                    <a:schemeClr val="tx1">
                      <a:lumMod val="65000"/>
                      <a:lumOff val="35000"/>
                    </a:schemeClr>
                  </a:solidFill>
                  <a:latin typeface="Oldrichium ITC Std" panose="02000503060000020004" pitchFamily="2" charset="0"/>
                </a:rPr>
                <a:t>Describe Your Action </a:t>
              </a:r>
              <a:r>
                <a:rPr lang="en-AU" sz="900" b="1" dirty="0">
                  <a:solidFill>
                    <a:schemeClr val="tx1">
                      <a:lumMod val="65000"/>
                      <a:lumOff val="35000"/>
                    </a:schemeClr>
                  </a:solidFill>
                  <a:latin typeface="Oldrichium ITC Std" panose="02000503060000020004" pitchFamily="2" charset="0"/>
                </a:rPr>
                <a:t>(p150)</a:t>
              </a:r>
              <a:endParaRPr lang="en-AU" sz="1400" b="1" dirty="0">
                <a:solidFill>
                  <a:schemeClr val="tx1">
                    <a:lumMod val="65000"/>
                    <a:lumOff val="35000"/>
                  </a:schemeClr>
                </a:solidFill>
                <a:latin typeface="Oldrichium ITC Std" panose="02000503060000020004" pitchFamily="2" charset="0"/>
              </a:endParaRPr>
            </a:p>
            <a:p>
              <a:pPr>
                <a:spcAft>
                  <a:spcPts val="300"/>
                </a:spcAft>
              </a:pPr>
              <a:r>
                <a:rPr lang="en-AU" sz="900" dirty="0">
                  <a:latin typeface="Oldrichium ITC Std" panose="02000503060000020004" pitchFamily="2" charset="0"/>
                </a:rPr>
                <a:t>Describe how the Heroes act and what they are attempt to do. The Narrator will choose the outcome, the </a:t>
              </a:r>
              <a:r>
                <a:rPr lang="en-AU" sz="900" b="1" dirty="0">
                  <a:latin typeface="Oldrichium ITC Std" panose="02000503060000020004" pitchFamily="2" charset="0"/>
                </a:rPr>
                <a:t>simple</a:t>
              </a:r>
              <a:r>
                <a:rPr lang="en-AU" sz="900" dirty="0">
                  <a:latin typeface="Oldrichium ITC Std" panose="02000503060000020004" pitchFamily="2" charset="0"/>
                </a:rPr>
                <a:t> way, the </a:t>
              </a:r>
              <a:r>
                <a:rPr lang="en-AU" sz="900" b="1" dirty="0">
                  <a:latin typeface="Oldrichium ITC Std" panose="02000503060000020004" pitchFamily="2" charset="0"/>
                </a:rPr>
                <a:t>quick</a:t>
              </a:r>
              <a:r>
                <a:rPr lang="en-AU" sz="900" dirty="0">
                  <a:latin typeface="Oldrichium ITC Std" panose="02000503060000020004" pitchFamily="2" charset="0"/>
                </a:rPr>
                <a:t> way or the </a:t>
              </a:r>
              <a:r>
                <a:rPr lang="en-AU" sz="900" b="1" dirty="0">
                  <a:latin typeface="Oldrichium ITC Std" panose="02000503060000020004" pitchFamily="2" charset="0"/>
                </a:rPr>
                <a:t>detailed</a:t>
              </a:r>
              <a:r>
                <a:rPr lang="en-AU" sz="900" dirty="0">
                  <a:latin typeface="Oldrichium ITC Std" panose="02000503060000020004" pitchFamily="2" charset="0"/>
                </a:rPr>
                <a:t> way:</a:t>
              </a:r>
            </a:p>
            <a:p>
              <a:pPr>
                <a:spcBef>
                  <a:spcPts val="600"/>
                </a:spcBef>
              </a:pPr>
              <a:r>
                <a:rPr lang="en-AU" sz="1000" b="1" dirty="0">
                  <a:solidFill>
                    <a:schemeClr val="tx1">
                      <a:lumMod val="65000"/>
                      <a:lumOff val="35000"/>
                    </a:schemeClr>
                  </a:solidFill>
                  <a:latin typeface="Oldrichium ITC Std" panose="02000503060000020004" pitchFamily="2" charset="0"/>
                </a:rPr>
                <a:t>THE SIMPLE WAY</a:t>
              </a:r>
            </a:p>
            <a:p>
              <a:pPr>
                <a:spcAft>
                  <a:spcPts val="300"/>
                </a:spcAft>
              </a:pPr>
              <a:r>
                <a:rPr lang="en-AU" sz="900" dirty="0">
                  <a:latin typeface="Oldrichium ITC Std" panose="02000503060000020004" pitchFamily="2" charset="0"/>
                </a:rPr>
                <a:t>When the outcome is certain, or not yet interesting enough for dice the Narrator might consider the situation, any relevant tags and decides the outcome. </a:t>
              </a:r>
              <a:endParaRPr lang="en-AU" sz="900" b="1" dirty="0">
                <a:latin typeface="Oldrichium ITC Std" panose="02000503060000020004" pitchFamily="2" charset="0"/>
              </a:endParaRPr>
            </a:p>
          </p:txBody>
        </p:sp>
        <p:grpSp>
          <p:nvGrpSpPr>
            <p:cNvPr id="53" name="Group 52">
              <a:extLst>
                <a:ext uri="{FF2B5EF4-FFF2-40B4-BE49-F238E27FC236}">
                  <a16:creationId xmlns:a16="http://schemas.microsoft.com/office/drawing/2014/main" id="{CE1655F8-AA7C-1ADA-CECA-8ECC12E2C0F5}"/>
                </a:ext>
              </a:extLst>
            </p:cNvPr>
            <p:cNvGrpSpPr/>
            <p:nvPr/>
          </p:nvGrpSpPr>
          <p:grpSpPr>
            <a:xfrm>
              <a:off x="153383" y="2307636"/>
              <a:ext cx="1772149" cy="1456584"/>
              <a:chOff x="137012" y="2441210"/>
              <a:chExt cx="1772149" cy="1456584"/>
            </a:xfrm>
          </p:grpSpPr>
          <p:sp>
            <p:nvSpPr>
              <p:cNvPr id="3" name="Rectangle 2">
                <a:extLst>
                  <a:ext uri="{FF2B5EF4-FFF2-40B4-BE49-F238E27FC236}">
                    <a16:creationId xmlns:a16="http://schemas.microsoft.com/office/drawing/2014/main" id="{AFA379D7-211C-455C-825B-6EF2C6609CCE}"/>
                  </a:ext>
                </a:extLst>
              </p:cNvPr>
              <p:cNvSpPr/>
              <p:nvPr/>
            </p:nvSpPr>
            <p:spPr>
              <a:xfrm>
                <a:off x="137012" y="2441210"/>
                <a:ext cx="1772149" cy="684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SUCCESS</a:t>
                </a:r>
              </a:p>
              <a:p>
                <a:pPr algn="ctr"/>
                <a:r>
                  <a:rPr lang="en-AU" sz="900" dirty="0">
                    <a:solidFill>
                      <a:schemeClr val="tx1"/>
                    </a:solidFill>
                    <a:latin typeface="Oldrichium ITC Std" panose="02000503060000020004" pitchFamily="2" charset="0"/>
                  </a:rPr>
                  <a:t>The action unfolds as expected or better. The Narrator can give you a useful tag or status</a:t>
                </a:r>
              </a:p>
            </p:txBody>
          </p:sp>
          <p:sp>
            <p:nvSpPr>
              <p:cNvPr id="25" name="Rectangle 24">
                <a:extLst>
                  <a:ext uri="{FF2B5EF4-FFF2-40B4-BE49-F238E27FC236}">
                    <a16:creationId xmlns:a16="http://schemas.microsoft.com/office/drawing/2014/main" id="{9F8D7375-B037-A135-148D-4AAAC318EBDA}"/>
                  </a:ext>
                </a:extLst>
              </p:cNvPr>
              <p:cNvSpPr/>
              <p:nvPr/>
            </p:nvSpPr>
            <p:spPr>
              <a:xfrm>
                <a:off x="137012" y="3177794"/>
                <a:ext cx="1772149" cy="720000"/>
              </a:xfrm>
              <a:prstGeom prst="rect">
                <a:avLst/>
              </a:prstGeom>
              <a:solidFill>
                <a:schemeClr val="tx1">
                  <a:lumMod val="75000"/>
                  <a:lumOff val="2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bg1"/>
                    </a:solidFill>
                    <a:latin typeface="Oldrichium ITC Std" panose="02000503060000020004" pitchFamily="2" charset="0"/>
                  </a:rPr>
                  <a:t>CONSEQUENCES</a:t>
                </a:r>
              </a:p>
              <a:p>
                <a:pPr algn="ctr"/>
                <a:r>
                  <a:rPr lang="en-AU" sz="900" dirty="0">
                    <a:solidFill>
                      <a:schemeClr val="bg1"/>
                    </a:solidFill>
                    <a:latin typeface="Oldrichium ITC Std" panose="02000503060000020004" pitchFamily="2" charset="0"/>
                  </a:rPr>
                  <a:t>The Narrator creates a complication in the story, and can give or remove a tag or status</a:t>
                </a:r>
              </a:p>
            </p:txBody>
          </p:sp>
        </p:grpSp>
        <p:grpSp>
          <p:nvGrpSpPr>
            <p:cNvPr id="55" name="Group 54">
              <a:extLst>
                <a:ext uri="{FF2B5EF4-FFF2-40B4-BE49-F238E27FC236}">
                  <a16:creationId xmlns:a16="http://schemas.microsoft.com/office/drawing/2014/main" id="{3CC69413-E396-68FB-E578-C0987503481F}"/>
                </a:ext>
              </a:extLst>
            </p:cNvPr>
            <p:cNvGrpSpPr/>
            <p:nvPr/>
          </p:nvGrpSpPr>
          <p:grpSpPr>
            <a:xfrm>
              <a:off x="153857" y="4904799"/>
              <a:ext cx="1771200" cy="1396042"/>
              <a:chOff x="169755" y="4837349"/>
              <a:chExt cx="1609725" cy="1396042"/>
            </a:xfrm>
          </p:grpSpPr>
          <p:sp>
            <p:nvSpPr>
              <p:cNvPr id="124" name="Rectangle 123">
                <a:extLst>
                  <a:ext uri="{FF2B5EF4-FFF2-40B4-BE49-F238E27FC236}">
                    <a16:creationId xmlns:a16="http://schemas.microsoft.com/office/drawing/2014/main" id="{B56FBAC7-C14A-AC8D-7E68-BBA73B2BFD29}"/>
                  </a:ext>
                </a:extLst>
              </p:cNvPr>
              <p:cNvSpPr/>
              <p:nvPr/>
            </p:nvSpPr>
            <p:spPr>
              <a:xfrm>
                <a:off x="169756" y="4837349"/>
                <a:ext cx="1609724" cy="432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10+</a:t>
                </a:r>
              </a:p>
              <a:p>
                <a:pPr marL="88900" algn="ctr"/>
                <a:r>
                  <a:rPr lang="en-AU" sz="900" dirty="0">
                    <a:solidFill>
                      <a:schemeClr val="tx1"/>
                    </a:solidFill>
                    <a:latin typeface="Oldrichium ITC Std" panose="02000503060000020004" pitchFamily="2" charset="0"/>
                  </a:rPr>
                  <a:t>Success. No Consequences</a:t>
                </a:r>
              </a:p>
            </p:txBody>
          </p:sp>
          <p:sp>
            <p:nvSpPr>
              <p:cNvPr id="127" name="Rectangle 126">
                <a:extLst>
                  <a:ext uri="{FF2B5EF4-FFF2-40B4-BE49-F238E27FC236}">
                    <a16:creationId xmlns:a16="http://schemas.microsoft.com/office/drawing/2014/main" id="{988C8027-E30A-3C18-12E8-7D1D81A66656}"/>
                  </a:ext>
                </a:extLst>
              </p:cNvPr>
              <p:cNvSpPr/>
              <p:nvPr/>
            </p:nvSpPr>
            <p:spPr>
              <a:xfrm>
                <a:off x="169755" y="5801391"/>
                <a:ext cx="1609725" cy="432000"/>
              </a:xfrm>
              <a:prstGeom prst="rect">
                <a:avLst/>
              </a:prstGeom>
              <a:solidFill>
                <a:schemeClr val="tx1">
                  <a:lumMod val="75000"/>
                  <a:lumOff val="2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algn="ctr" defTabSz="354013">
                  <a:spcAft>
                    <a:spcPts val="100"/>
                  </a:spcAft>
                </a:pPr>
                <a:r>
                  <a:rPr lang="en-AU" sz="1000" b="1" dirty="0">
                    <a:solidFill>
                      <a:schemeClr val="bg1"/>
                    </a:solidFill>
                    <a:latin typeface="Oldrichium ITC Std" panose="02000503060000020004" pitchFamily="2" charset="0"/>
                  </a:rPr>
                  <a:t>6-</a:t>
                </a:r>
              </a:p>
              <a:p>
                <a:pPr algn="ctr"/>
                <a:r>
                  <a:rPr lang="en-AU" sz="900" dirty="0">
                    <a:solidFill>
                      <a:schemeClr val="bg1"/>
                    </a:solidFill>
                    <a:latin typeface="Oldrichium ITC Std" panose="02000503060000020004" pitchFamily="2" charset="0"/>
                  </a:rPr>
                  <a:t>Consequences. No Success</a:t>
                </a:r>
              </a:p>
            </p:txBody>
          </p:sp>
          <p:sp>
            <p:nvSpPr>
              <p:cNvPr id="130" name="Rectangle 129">
                <a:extLst>
                  <a:ext uri="{FF2B5EF4-FFF2-40B4-BE49-F238E27FC236}">
                    <a16:creationId xmlns:a16="http://schemas.microsoft.com/office/drawing/2014/main" id="{225799FE-54EA-B0B6-95AA-981738639A2D}"/>
                  </a:ext>
                </a:extLst>
              </p:cNvPr>
              <p:cNvSpPr/>
              <p:nvPr/>
            </p:nvSpPr>
            <p:spPr>
              <a:xfrm>
                <a:off x="169755" y="5319370"/>
                <a:ext cx="1609725" cy="431999"/>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rIns="108000" rtlCol="0" anchor="t"/>
              <a:lstStyle/>
              <a:p>
                <a:pPr algn="ctr" defTabSz="354013">
                  <a:spcAft>
                    <a:spcPts val="100"/>
                  </a:spcAft>
                </a:pPr>
                <a:r>
                  <a:rPr lang="en-AU" sz="1000" b="1" dirty="0">
                    <a:solidFill>
                      <a:schemeClr val="tx1"/>
                    </a:solidFill>
                    <a:latin typeface="Oldrichium ITC Std" panose="02000503060000020004" pitchFamily="2" charset="0"/>
                  </a:rPr>
                  <a:t>9-7</a:t>
                </a:r>
              </a:p>
              <a:p>
                <a:pPr algn="ctr"/>
                <a:r>
                  <a:rPr lang="en-AU" sz="900" dirty="0">
                    <a:solidFill>
                      <a:schemeClr val="tx1"/>
                    </a:solidFill>
                    <a:latin typeface="Oldrichium ITC Std" panose="02000503060000020004" pitchFamily="2" charset="0"/>
                  </a:rPr>
                  <a:t>Success &amp; Consequences.</a:t>
                </a:r>
              </a:p>
            </p:txBody>
          </p:sp>
        </p:grpSp>
        <p:sp>
          <p:nvSpPr>
            <p:cNvPr id="153" name="TextBox 152">
              <a:extLst>
                <a:ext uri="{FF2B5EF4-FFF2-40B4-BE49-F238E27FC236}">
                  <a16:creationId xmlns:a16="http://schemas.microsoft.com/office/drawing/2014/main" id="{EC9BD97E-3467-23B4-1CFD-B2C66EC782F9}"/>
                </a:ext>
              </a:extLst>
            </p:cNvPr>
            <p:cNvSpPr txBox="1"/>
            <p:nvPr/>
          </p:nvSpPr>
          <p:spPr>
            <a:xfrm>
              <a:off x="146274" y="3818636"/>
              <a:ext cx="1786366" cy="1077218"/>
            </a:xfrm>
            <a:prstGeom prst="rect">
              <a:avLst/>
            </a:prstGeom>
            <a:noFill/>
          </p:spPr>
          <p:txBody>
            <a:bodyPr wrap="square" lIns="36000" rIns="36000">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0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THE QUICK WAY</a:t>
              </a:r>
            </a:p>
            <a:p>
              <a:pPr marL="0" marR="0" lvl="0" indent="0" algn="l" defTabSz="457200" rtl="0" eaLnBrk="1" fontAlgn="auto" latinLnBrk="0" hangingPunct="1">
                <a:lnSpc>
                  <a:spcPct val="100000"/>
                </a:lnSpc>
                <a:spcBef>
                  <a:spcPts val="0"/>
                </a:spcBef>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When there is an element of risk involved </a:t>
              </a:r>
              <a:r>
                <a:rPr lang="en-AU" sz="900" dirty="0">
                  <a:solidFill>
                    <a:prstClr val="black"/>
                  </a:solidFill>
                  <a:latin typeface="Oldrichium ITC Std" panose="02000503060000020004" pitchFamily="2" charset="0"/>
                </a:rPr>
                <a:t>with your action:</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count your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Power</a:t>
              </a:r>
              <a:r>
                <a:rPr lang="en-AU" sz="900" dirty="0">
                  <a:solidFill>
                    <a:prstClr val="black"/>
                  </a:solidFill>
                  <a:latin typeface="Oldrichium ITC Std" panose="02000503060000020004" pitchFamily="2" charset="0"/>
                </a:rPr>
                <a:t>, with tags and statuses</a:t>
              </a:r>
              <a:endPar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endParaRP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roll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2d6 +Power </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dirty="0">
                  <a:solidFill>
                    <a:prstClr val="black"/>
                  </a:solidFill>
                  <a:latin typeface="Oldrichium ITC Std" panose="02000503060000020004" pitchFamily="2" charset="0"/>
                </a:rPr>
                <a:t>then determine the outcome:</a:t>
              </a:r>
              <a:endPar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endParaRPr>
            </a:p>
          </p:txBody>
        </p:sp>
      </p:grpSp>
      <p:sp>
        <p:nvSpPr>
          <p:cNvPr id="155" name="TextBox 154">
            <a:extLst>
              <a:ext uri="{FF2B5EF4-FFF2-40B4-BE49-F238E27FC236}">
                <a16:creationId xmlns:a16="http://schemas.microsoft.com/office/drawing/2014/main" id="{015DF252-81FC-FC9F-7E58-E2AB4CB9BED8}"/>
              </a:ext>
            </a:extLst>
          </p:cNvPr>
          <p:cNvSpPr txBox="1"/>
          <p:nvPr/>
        </p:nvSpPr>
        <p:spPr>
          <a:xfrm>
            <a:off x="5498881" y="4642336"/>
            <a:ext cx="4407120" cy="2160000"/>
          </a:xfrm>
          <a:prstGeom prst="rect">
            <a:avLst/>
          </a:prstGeom>
          <a:noFill/>
        </p:spPr>
        <p:txBody>
          <a:bodyPr wrap="square" numCol="2" spcCol="108000" anchor="ctr">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1100" b="1" i="0" u="none" strike="noStrike" kern="1200" cap="none" spc="0" normalizeH="0" baseline="0" noProof="0" dirty="0">
                <a:ln>
                  <a:noFill/>
                </a:ln>
                <a:solidFill>
                  <a:schemeClr val="tx1">
                    <a:lumMod val="50000"/>
                    <a:lumOff val="50000"/>
                  </a:schemeClr>
                </a:solidFill>
                <a:effectLst/>
                <a:uLnTx/>
                <a:uFillTx/>
                <a:latin typeface="Oldrichium ITC Std Light" panose="02000703050000020004" pitchFamily="50" charset="0"/>
                <a:ea typeface="+mn-ea"/>
                <a:cs typeface="+mn-cs"/>
              </a:rPr>
              <a:t>DRAWING MORE POWER </a:t>
            </a:r>
            <a:r>
              <a:rPr kumimoji="0" lang="en-AU" sz="900" b="1" i="0" u="none" strike="noStrike" kern="1200" cap="none" spc="0" normalizeH="0" baseline="0" noProof="0" dirty="0">
                <a:ln>
                  <a:noFill/>
                </a:ln>
                <a:solidFill>
                  <a:schemeClr val="tx1">
                    <a:lumMod val="50000"/>
                    <a:lumOff val="50000"/>
                  </a:schemeClr>
                </a:solidFill>
                <a:effectLst/>
                <a:uLnTx/>
                <a:uFillTx/>
                <a:latin typeface="Oldrichium ITC Std Light" panose="02000703050000020004" pitchFamily="50" charset="0"/>
                <a:ea typeface="+mn-ea"/>
                <a:cs typeface="+mn-cs"/>
              </a:rPr>
              <a:t>(p158)</a:t>
            </a:r>
          </a:p>
          <a:p>
            <a:pPr lvl="0">
              <a:defRPr/>
            </a:pPr>
            <a:r>
              <a:rPr lang="en-AU" sz="1000" b="1" dirty="0">
                <a:solidFill>
                  <a:schemeClr val="bg1">
                    <a:lumMod val="65000"/>
                  </a:schemeClr>
                </a:solidFill>
                <a:latin typeface="Oldrichium ITC Std Light" panose="02000703050000020004" pitchFamily="50" charset="0"/>
              </a:rPr>
              <a:t>Trade Power (Detailed)</a:t>
            </a:r>
          </a:p>
          <a:p>
            <a:pPr lvl="0">
              <a:defRPr/>
            </a:pPr>
            <a:r>
              <a:rPr lang="en-AU" sz="900" dirty="0">
                <a:solidFill>
                  <a:schemeClr val="bg1"/>
                </a:solidFill>
                <a:latin typeface="Oldrichium ITC Std Light" panose="02000703050000020004" pitchFamily="50" charset="0"/>
              </a:rPr>
              <a:t>You can trade power for certainty, or vice versa.</a:t>
            </a:r>
          </a:p>
          <a:p>
            <a:pPr marL="144000" lvl="0" indent="-144000">
              <a:buFont typeface="Oldrichium ITC Std Light" panose="02000503060000020004" pitchFamily="2" charset="0"/>
              <a:buChar char="–"/>
              <a:defRPr/>
            </a:pPr>
            <a:r>
              <a:rPr lang="en-AU" sz="900" b="1" dirty="0">
                <a:solidFill>
                  <a:schemeClr val="bg1"/>
                </a:solidFill>
                <a:latin typeface="Oldrichium ITC Std Light" panose="02000703050000020004" pitchFamily="50" charset="0"/>
              </a:rPr>
              <a:t>Caution to the Wind:</a:t>
            </a:r>
            <a:r>
              <a:rPr lang="en-AU" sz="900" dirty="0">
                <a:solidFill>
                  <a:schemeClr val="bg1"/>
                </a:solidFill>
                <a:latin typeface="Oldrichium ITC Std Light" panose="02000703050000020004" pitchFamily="50" charset="0"/>
              </a:rPr>
              <a:t> If your Power is 2 or less, you may take -1 Power to your roll. If you get a Success, you can spend your original Power +1</a:t>
            </a:r>
          </a:p>
          <a:p>
            <a:pPr marL="144000" lvl="0" indent="-144000">
              <a:spcAft>
                <a:spcPts val="600"/>
              </a:spcAft>
              <a:buFont typeface="Oldrichium ITC Std Light" panose="02000503060000020004" pitchFamily="2" charset="0"/>
              <a:buChar char="–"/>
              <a:defRPr/>
            </a:pPr>
            <a:r>
              <a:rPr lang="en-AU" sz="900" b="1" dirty="0">
                <a:solidFill>
                  <a:schemeClr val="bg1"/>
                </a:solidFill>
                <a:latin typeface="Oldrichium ITC Std Light" panose="02000703050000020004" pitchFamily="50" charset="0"/>
              </a:rPr>
              <a:t>Hedge your bets</a:t>
            </a:r>
            <a:r>
              <a:rPr lang="en-AU" sz="900" dirty="0">
                <a:solidFill>
                  <a:schemeClr val="bg1"/>
                </a:solidFill>
                <a:latin typeface="Oldrichium ITC Std Light" panose="02000703050000020004" pitchFamily="50" charset="0"/>
              </a:rPr>
              <a:t>: If your Power is 2 or more, you may add +1 to your Power. If you get a Success, spend your original Power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bg1">
                    <a:lumMod val="65000"/>
                  </a:schemeClr>
                </a:solidFill>
                <a:effectLst/>
                <a:uLnTx/>
                <a:uFillTx/>
                <a:latin typeface="Oldrichium ITC Std Light" panose="02000703050000020004" pitchFamily="50" charset="0"/>
                <a:ea typeface="+mn-ea"/>
                <a:cs typeface="+mn-cs"/>
              </a:rPr>
              <a:t>Helping Each Other</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900" b="0" i="0" u="none" strike="noStrike" kern="1200" cap="none" spc="0" normalizeH="0" baseline="0" noProof="0" dirty="0">
                <a:ln>
                  <a:noFill/>
                </a:ln>
                <a:solidFill>
                  <a:prstClr val="white"/>
                </a:solidFill>
                <a:effectLst/>
                <a:uLnTx/>
                <a:uFillTx/>
                <a:latin typeface="Oldrichium ITC Std Light" panose="02000703050000020004" pitchFamily="50" charset="0"/>
                <a:ea typeface="+mn-ea"/>
                <a:cs typeface="+mn-cs"/>
              </a:rPr>
              <a:t>You can add one of your tags to another Hero’s Power, if you could help them directly. Otherwise, consider creating a new story tag to help them.</a:t>
            </a:r>
            <a:endParaRPr kumimoji="0" lang="en-AU" sz="1100" b="1" i="0" u="none" strike="noStrike" kern="1200" cap="none" spc="0" normalizeH="0" baseline="0" noProof="0" dirty="0">
              <a:ln>
                <a:noFill/>
              </a:ln>
              <a:solidFill>
                <a:schemeClr val="accent2"/>
              </a:solidFill>
              <a:effectLst/>
              <a:uLnTx/>
              <a:uFillTx/>
              <a:latin typeface="Oldrichium ITC Std Light" panose="02000703050000020004" pitchFamily="50" charset="0"/>
              <a:ea typeface="+mn-ea"/>
              <a:cs typeface="+mn-cs"/>
            </a:endParaRPr>
          </a:p>
          <a:p>
            <a:pPr lvl="0">
              <a:defRPr/>
            </a:pPr>
            <a:r>
              <a:rPr lang="en-AU" sz="1000" b="1" dirty="0">
                <a:solidFill>
                  <a:schemeClr val="bg1">
                    <a:lumMod val="65000"/>
                  </a:schemeClr>
                </a:solidFill>
                <a:latin typeface="Oldrichium ITC Std Light" panose="02000703050000020004" pitchFamily="50" charset="0"/>
              </a:rPr>
              <a:t>Acting Together </a:t>
            </a:r>
          </a:p>
          <a:p>
            <a:pPr lvl="0">
              <a:spcAft>
                <a:spcPts val="600"/>
              </a:spcAft>
              <a:defRPr/>
            </a:pPr>
            <a:r>
              <a:rPr lang="en-AU" sz="900" dirty="0">
                <a:solidFill>
                  <a:schemeClr val="bg1"/>
                </a:solidFill>
                <a:latin typeface="Oldrichium ITC Std Light" panose="02000703050000020004" pitchFamily="50" charset="0"/>
              </a:rPr>
              <a:t>When multiple Heroes act together, one Hero rolls, but others can add one tag (or burn one tag)</a:t>
            </a:r>
          </a:p>
          <a:p>
            <a:pPr lvl="0">
              <a:defRPr/>
            </a:pPr>
            <a:r>
              <a:rPr lang="en-AU" sz="1000" b="1" dirty="0">
                <a:solidFill>
                  <a:schemeClr val="bg1">
                    <a:lumMod val="65000"/>
                  </a:schemeClr>
                </a:solidFill>
                <a:latin typeface="Oldrichium ITC Std Light" panose="02000703050000020004" pitchFamily="50" charset="0"/>
              </a:rPr>
              <a:t>Push Your Luck</a:t>
            </a:r>
          </a:p>
          <a:p>
            <a:pPr lvl="0">
              <a:spcAft>
                <a:spcPts val="600"/>
              </a:spcAft>
              <a:defRPr/>
            </a:pPr>
            <a:r>
              <a:rPr lang="en-AU" sz="900" dirty="0">
                <a:solidFill>
                  <a:schemeClr val="bg1"/>
                </a:solidFill>
                <a:latin typeface="Oldrichium ITC Std Light" panose="02000703050000020004" pitchFamily="50" charset="0"/>
              </a:rPr>
              <a:t>After your roll, if you roll a 10+, you can accept Consequences to get a greater success (Quick) or +1 Power (Detailed)</a:t>
            </a:r>
          </a:p>
        </p:txBody>
      </p:sp>
      <p:grpSp>
        <p:nvGrpSpPr>
          <p:cNvPr id="58" name="Group 57">
            <a:extLst>
              <a:ext uri="{FF2B5EF4-FFF2-40B4-BE49-F238E27FC236}">
                <a16:creationId xmlns:a16="http://schemas.microsoft.com/office/drawing/2014/main" id="{F9F2D885-027C-9911-F28E-29D8EA0990D7}"/>
              </a:ext>
            </a:extLst>
          </p:cNvPr>
          <p:cNvGrpSpPr/>
          <p:nvPr/>
        </p:nvGrpSpPr>
        <p:grpSpPr>
          <a:xfrm>
            <a:off x="1995878" y="125191"/>
            <a:ext cx="1873268" cy="6482028"/>
            <a:chOff x="1995878" y="125191"/>
            <a:chExt cx="1793952" cy="6482028"/>
          </a:xfrm>
        </p:grpSpPr>
        <p:grpSp>
          <p:nvGrpSpPr>
            <p:cNvPr id="56" name="Group 55">
              <a:extLst>
                <a:ext uri="{FF2B5EF4-FFF2-40B4-BE49-F238E27FC236}">
                  <a16:creationId xmlns:a16="http://schemas.microsoft.com/office/drawing/2014/main" id="{1BC57F8A-A9F4-FE63-BFE6-E527ABE9BAD6}"/>
                </a:ext>
              </a:extLst>
            </p:cNvPr>
            <p:cNvGrpSpPr/>
            <p:nvPr/>
          </p:nvGrpSpPr>
          <p:grpSpPr>
            <a:xfrm>
              <a:off x="1995878" y="1335634"/>
              <a:ext cx="1771200" cy="2783238"/>
              <a:chOff x="2020642" y="3334645"/>
              <a:chExt cx="1771200" cy="2783238"/>
            </a:xfrm>
          </p:grpSpPr>
          <p:sp>
            <p:nvSpPr>
              <p:cNvPr id="120" name="Rectangle 119">
                <a:extLst>
                  <a:ext uri="{FF2B5EF4-FFF2-40B4-BE49-F238E27FC236}">
                    <a16:creationId xmlns:a16="http://schemas.microsoft.com/office/drawing/2014/main" id="{D05E4440-498E-0682-3FF4-B9F7CB723DF7}"/>
                  </a:ext>
                </a:extLst>
              </p:cNvPr>
              <p:cNvSpPr/>
              <p:nvPr/>
            </p:nvSpPr>
            <p:spPr>
              <a:xfrm>
                <a:off x="2020643" y="3334645"/>
                <a:ext cx="1771199" cy="1656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rIns="72000" rtlCol="0" anchor="t"/>
              <a:lstStyle/>
              <a:p>
                <a:pPr algn="ctr" defTabSz="354013">
                  <a:spcAft>
                    <a:spcPts val="100"/>
                  </a:spcAft>
                </a:pPr>
                <a:r>
                  <a:rPr lang="en-AU" sz="1000" b="1" dirty="0">
                    <a:solidFill>
                      <a:schemeClr val="tx1"/>
                    </a:solidFill>
                    <a:latin typeface="Oldrichium ITC Std" panose="02000503060000020004" pitchFamily="2" charset="0"/>
                  </a:rPr>
                  <a:t>10+</a:t>
                </a:r>
              </a:p>
              <a:p>
                <a:r>
                  <a:rPr lang="en-AU" sz="900" dirty="0">
                    <a:solidFill>
                      <a:schemeClr val="tx1"/>
                    </a:solidFill>
                    <a:latin typeface="Oldrichium ITC Std" panose="02000503060000020004" pitchFamily="2" charset="0"/>
                  </a:rPr>
                  <a:t>Spend Your Power (min 1):</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Add, scratch or recover a </a:t>
                </a:r>
                <a:r>
                  <a:rPr lang="en-AU" sz="900" b="1" dirty="0">
                    <a:solidFill>
                      <a:schemeClr val="tx1"/>
                    </a:solidFill>
                    <a:latin typeface="Oldrichium ITC Std" panose="02000503060000020004" pitchFamily="2" charset="0"/>
                  </a:rPr>
                  <a:t>tag</a:t>
                </a:r>
                <a:r>
                  <a:rPr lang="en-AU" sz="900" dirty="0">
                    <a:solidFill>
                      <a:schemeClr val="tx1"/>
                    </a:solidFill>
                    <a:latin typeface="Oldrichium ITC Std" panose="02000503060000020004" pitchFamily="2" charset="0"/>
                  </a:rPr>
                  <a:t> (2 Power)</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Add a single use tag (1 Power)</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Add or reduce a </a:t>
                </a:r>
                <a:r>
                  <a:rPr lang="en-AU" sz="900" b="1" dirty="0">
                    <a:solidFill>
                      <a:schemeClr val="tx1"/>
                    </a:solidFill>
                    <a:latin typeface="Oldrichium ITC Std" panose="02000503060000020004" pitchFamily="2" charset="0"/>
                  </a:rPr>
                  <a:t>status</a:t>
                </a:r>
                <a:r>
                  <a:rPr lang="en-AU" sz="900" dirty="0">
                    <a:solidFill>
                      <a:schemeClr val="tx1"/>
                    </a:solidFill>
                    <a:latin typeface="Oldrichium ITC Std" panose="02000503060000020004" pitchFamily="2" charset="0"/>
                  </a:rPr>
                  <a:t>               (1 Power per tier)</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Discover a valuable </a:t>
                </a:r>
                <a:r>
                  <a:rPr lang="en-AU" sz="900" b="1" dirty="0">
                    <a:solidFill>
                      <a:schemeClr val="tx1"/>
                    </a:solidFill>
                    <a:latin typeface="Oldrichium ITC Std" panose="02000503060000020004" pitchFamily="2" charset="0"/>
                  </a:rPr>
                  <a:t>detail</a:t>
                </a:r>
                <a:r>
                  <a:rPr lang="en-AU" sz="900" dirty="0">
                    <a:solidFill>
                      <a:schemeClr val="tx1"/>
                    </a:solidFill>
                    <a:latin typeface="Oldrichium ITC Std" panose="02000503060000020004" pitchFamily="2" charset="0"/>
                  </a:rPr>
                  <a:t>        (1 Power)</a:t>
                </a:r>
              </a:p>
              <a:p>
                <a:pPr marL="88900" indent="-88900">
                  <a:buFont typeface="Arial" panose="020B0604020202020204" pitchFamily="34" charset="0"/>
                  <a:buChar char="•"/>
                </a:pPr>
                <a:r>
                  <a:rPr lang="en-AU" sz="900" dirty="0">
                    <a:solidFill>
                      <a:schemeClr val="tx1"/>
                    </a:solidFill>
                    <a:latin typeface="Oldrichium ITC Std" panose="02000503060000020004" pitchFamily="2" charset="0"/>
                  </a:rPr>
                  <a:t>Extra </a:t>
                </a:r>
                <a:r>
                  <a:rPr lang="en-AU" sz="900" b="1" dirty="0">
                    <a:solidFill>
                      <a:schemeClr val="tx1"/>
                    </a:solidFill>
                    <a:latin typeface="Oldrichium ITC Std" panose="02000503060000020004" pitchFamily="2" charset="0"/>
                  </a:rPr>
                  <a:t>feat</a:t>
                </a:r>
                <a:r>
                  <a:rPr lang="en-AU" sz="900" dirty="0">
                    <a:solidFill>
                      <a:schemeClr val="tx1"/>
                    </a:solidFill>
                    <a:latin typeface="Oldrichium ITC Std" panose="02000503060000020004" pitchFamily="2" charset="0"/>
                  </a:rPr>
                  <a:t> (1 Power)</a:t>
                </a:r>
              </a:p>
              <a:p>
                <a:pPr algn="ctr"/>
                <a:r>
                  <a:rPr lang="en-AU" sz="900" dirty="0">
                    <a:solidFill>
                      <a:schemeClr val="tx1"/>
                    </a:solidFill>
                    <a:latin typeface="Oldrichium ITC Std" panose="02000503060000020004" pitchFamily="2" charset="0"/>
                  </a:rPr>
                  <a:t>No Consequences</a:t>
                </a:r>
              </a:p>
            </p:txBody>
          </p:sp>
          <p:sp>
            <p:nvSpPr>
              <p:cNvPr id="114" name="Rectangle 113">
                <a:extLst>
                  <a:ext uri="{FF2B5EF4-FFF2-40B4-BE49-F238E27FC236}">
                    <a16:creationId xmlns:a16="http://schemas.microsoft.com/office/drawing/2014/main" id="{14089617-C2CD-4D71-D329-AB3EC7F3E6A9}"/>
                  </a:ext>
                </a:extLst>
              </p:cNvPr>
              <p:cNvSpPr/>
              <p:nvPr/>
            </p:nvSpPr>
            <p:spPr>
              <a:xfrm>
                <a:off x="2020642" y="5685883"/>
                <a:ext cx="1771200" cy="432000"/>
              </a:xfrm>
              <a:prstGeom prst="rect">
                <a:avLst/>
              </a:prstGeom>
              <a:solidFill>
                <a:schemeClr val="tx1">
                  <a:lumMod val="75000"/>
                  <a:lumOff val="25000"/>
                </a:schemeClr>
              </a:solidFill>
              <a:ln w="12700">
                <a:noFill/>
              </a:ln>
              <a:effectLst>
                <a:outerShdw blurRad="50800" sx="101000" sy="10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algn="ctr" defTabSz="354013">
                  <a:spcAft>
                    <a:spcPts val="100"/>
                  </a:spcAft>
                </a:pPr>
                <a:r>
                  <a:rPr lang="en-AU" sz="1000" b="1" dirty="0">
                    <a:solidFill>
                      <a:schemeClr val="bg1"/>
                    </a:solidFill>
                    <a:latin typeface="Oldrichium ITC Std" panose="02000503060000020004" pitchFamily="2" charset="0"/>
                  </a:rPr>
                  <a:t>6-</a:t>
                </a:r>
              </a:p>
              <a:p>
                <a:pPr algn="ctr"/>
                <a:r>
                  <a:rPr lang="en-AU" sz="900" dirty="0">
                    <a:solidFill>
                      <a:schemeClr val="bg1"/>
                    </a:solidFill>
                    <a:latin typeface="Oldrichium ITC Std" panose="02000503060000020004" pitchFamily="2" charset="0"/>
                  </a:rPr>
                  <a:t>Consequences. No Success</a:t>
                </a:r>
              </a:p>
            </p:txBody>
          </p:sp>
          <p:sp>
            <p:nvSpPr>
              <p:cNvPr id="108" name="Rectangle 107">
                <a:extLst>
                  <a:ext uri="{FF2B5EF4-FFF2-40B4-BE49-F238E27FC236}">
                    <a16:creationId xmlns:a16="http://schemas.microsoft.com/office/drawing/2014/main" id="{5435B6F6-C98C-A3DA-8F77-71577E6F7265}"/>
                  </a:ext>
                </a:extLst>
              </p:cNvPr>
              <p:cNvSpPr/>
              <p:nvPr/>
            </p:nvSpPr>
            <p:spPr>
              <a:xfrm>
                <a:off x="2020642" y="5059862"/>
                <a:ext cx="1771200" cy="575998"/>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9-7</a:t>
                </a:r>
              </a:p>
              <a:p>
                <a:pPr algn="ctr"/>
                <a:r>
                  <a:rPr lang="en-AU" sz="900" dirty="0">
                    <a:solidFill>
                      <a:schemeClr val="tx1"/>
                    </a:solidFill>
                    <a:latin typeface="Oldrichium ITC Std" panose="02000503060000020004" pitchFamily="2" charset="0"/>
                  </a:rPr>
                  <a:t>Success (as in </a:t>
                </a:r>
                <a:r>
                  <a:rPr lang="en-AU" sz="900" b="1" dirty="0">
                    <a:solidFill>
                      <a:schemeClr val="tx1"/>
                    </a:solidFill>
                    <a:latin typeface="Oldrichium ITC Std" panose="02000503060000020004" pitchFamily="2" charset="0"/>
                  </a:rPr>
                  <a:t>10+</a:t>
                </a:r>
                <a:r>
                  <a:rPr lang="en-AU" sz="900" dirty="0">
                    <a:solidFill>
                      <a:schemeClr val="tx1"/>
                    </a:solidFill>
                    <a:latin typeface="Oldrichium ITC Std" panose="02000503060000020004" pitchFamily="2" charset="0"/>
                  </a:rPr>
                  <a:t>) &amp; Consequences</a:t>
                </a:r>
              </a:p>
            </p:txBody>
          </p:sp>
        </p:grpSp>
        <p:sp>
          <p:nvSpPr>
            <p:cNvPr id="137" name="TextBox 136">
              <a:extLst>
                <a:ext uri="{FF2B5EF4-FFF2-40B4-BE49-F238E27FC236}">
                  <a16:creationId xmlns:a16="http://schemas.microsoft.com/office/drawing/2014/main" id="{43172C1C-ED52-D057-15AD-A2A25A434479}"/>
                </a:ext>
              </a:extLst>
            </p:cNvPr>
            <p:cNvSpPr txBox="1"/>
            <p:nvPr/>
          </p:nvSpPr>
          <p:spPr>
            <a:xfrm>
              <a:off x="1995878" y="125191"/>
              <a:ext cx="1771200" cy="1215717"/>
            </a:xfrm>
            <a:prstGeom prst="rect">
              <a:avLst/>
            </a:prstGeom>
            <a:noFill/>
          </p:spPr>
          <p:txBody>
            <a:bodyPr wrap="square" lIns="36000" rIns="360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THE DETAILED WAY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When the Narrator wants to break a conflict down into a play-by-play, measure your success, or let you define your own success, they will ask you to roll, but when you succeed, you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Spend your Power</a:t>
              </a:r>
              <a:r>
                <a:rPr kumimoji="0" lang="en-AU" sz="900" i="0" u="none" strike="noStrike" kern="1200" cap="none" spc="0" normalizeH="0" baseline="0" noProof="0" dirty="0">
                  <a:ln>
                    <a:noFill/>
                  </a:ln>
                  <a:solidFill>
                    <a:prstClr val="black"/>
                  </a:solidFill>
                  <a:effectLst/>
                  <a:uLnTx/>
                  <a:uFillTx/>
                  <a:latin typeface="Oldrichium ITC Std" panose="02000503060000020004" pitchFamily="2" charset="0"/>
                </a:rPr>
                <a:t> on various effects:</a:t>
              </a:r>
            </a:p>
          </p:txBody>
        </p:sp>
        <p:grpSp>
          <p:nvGrpSpPr>
            <p:cNvPr id="57" name="Group 56">
              <a:extLst>
                <a:ext uri="{FF2B5EF4-FFF2-40B4-BE49-F238E27FC236}">
                  <a16:creationId xmlns:a16="http://schemas.microsoft.com/office/drawing/2014/main" id="{5C335191-8FC5-AA90-4478-338E42A406C3}"/>
                </a:ext>
              </a:extLst>
            </p:cNvPr>
            <p:cNvGrpSpPr/>
            <p:nvPr/>
          </p:nvGrpSpPr>
          <p:grpSpPr>
            <a:xfrm>
              <a:off x="1995878" y="5098002"/>
              <a:ext cx="1745328" cy="1509217"/>
              <a:chOff x="2017510" y="5230878"/>
              <a:chExt cx="1745328" cy="1509217"/>
            </a:xfrm>
          </p:grpSpPr>
          <p:sp>
            <p:nvSpPr>
              <p:cNvPr id="169" name="Rectangle 168">
                <a:extLst>
                  <a:ext uri="{FF2B5EF4-FFF2-40B4-BE49-F238E27FC236}">
                    <a16:creationId xmlns:a16="http://schemas.microsoft.com/office/drawing/2014/main" id="{34B4EA3B-FA0D-55D5-2610-D578A60B58EF}"/>
                  </a:ext>
                </a:extLst>
              </p:cNvPr>
              <p:cNvSpPr/>
              <p:nvPr/>
            </p:nvSpPr>
            <p:spPr>
              <a:xfrm>
                <a:off x="2019017" y="5230878"/>
                <a:ext cx="1743821" cy="432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10+</a:t>
                </a:r>
              </a:p>
              <a:p>
                <a:pPr algn="ctr"/>
                <a:r>
                  <a:rPr lang="en-AU" sz="900" dirty="0">
                    <a:solidFill>
                      <a:schemeClr val="tx1"/>
                    </a:solidFill>
                    <a:latin typeface="Oldrichium ITC Std" panose="02000503060000020004" pitchFamily="2" charset="0"/>
                  </a:rPr>
                  <a:t>Spend Power +1, on any Effect</a:t>
                </a:r>
              </a:p>
            </p:txBody>
          </p:sp>
          <p:sp>
            <p:nvSpPr>
              <p:cNvPr id="167" name="Rectangle 166">
                <a:extLst>
                  <a:ext uri="{FF2B5EF4-FFF2-40B4-BE49-F238E27FC236}">
                    <a16:creationId xmlns:a16="http://schemas.microsoft.com/office/drawing/2014/main" id="{83BA7F47-D736-C467-8085-9C1D907F8E09}"/>
                  </a:ext>
                </a:extLst>
              </p:cNvPr>
              <p:cNvSpPr/>
              <p:nvPr/>
            </p:nvSpPr>
            <p:spPr>
              <a:xfrm>
                <a:off x="2017510" y="6308094"/>
                <a:ext cx="1743822" cy="432001"/>
              </a:xfrm>
              <a:prstGeom prst="rect">
                <a:avLst/>
              </a:prstGeom>
              <a:solidFill>
                <a:schemeClr val="tx1">
                  <a:lumMod val="75000"/>
                  <a:lumOff val="2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algn="ctr" defTabSz="354013">
                  <a:spcAft>
                    <a:spcPts val="100"/>
                  </a:spcAft>
                </a:pPr>
                <a:r>
                  <a:rPr lang="en-AU" sz="1000" b="1" dirty="0">
                    <a:solidFill>
                      <a:schemeClr val="bg1"/>
                    </a:solidFill>
                    <a:latin typeface="Oldrichium ITC Std" panose="02000503060000020004" pitchFamily="2" charset="0"/>
                  </a:rPr>
                  <a:t>6-</a:t>
                </a:r>
              </a:p>
              <a:p>
                <a:pPr algn="ctr"/>
                <a:r>
                  <a:rPr lang="en-AU" sz="900" dirty="0">
                    <a:solidFill>
                      <a:schemeClr val="bg1"/>
                    </a:solidFill>
                    <a:latin typeface="Oldrichium ITC Std" panose="02000503060000020004" pitchFamily="2" charset="0"/>
                  </a:rPr>
                  <a:t>Suffer Consequences as is</a:t>
                </a:r>
              </a:p>
            </p:txBody>
          </p:sp>
          <p:sp>
            <p:nvSpPr>
              <p:cNvPr id="165" name="Rectangle 164">
                <a:extLst>
                  <a:ext uri="{FF2B5EF4-FFF2-40B4-BE49-F238E27FC236}">
                    <a16:creationId xmlns:a16="http://schemas.microsoft.com/office/drawing/2014/main" id="{8ED785D0-2958-54BD-4245-47215948D472}"/>
                  </a:ext>
                </a:extLst>
              </p:cNvPr>
              <p:cNvSpPr/>
              <p:nvPr/>
            </p:nvSpPr>
            <p:spPr>
              <a:xfrm>
                <a:off x="2019016" y="5712900"/>
                <a:ext cx="1743822" cy="55800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defTabSz="354013">
                  <a:spcAft>
                    <a:spcPts val="100"/>
                  </a:spcAft>
                </a:pPr>
                <a:r>
                  <a:rPr lang="en-AU" sz="1000" b="1" dirty="0">
                    <a:solidFill>
                      <a:schemeClr val="tx1"/>
                    </a:solidFill>
                    <a:latin typeface="Oldrichium ITC Std" panose="02000503060000020004" pitchFamily="2" charset="0"/>
                  </a:rPr>
                  <a:t>9-7</a:t>
                </a:r>
              </a:p>
              <a:p>
                <a:pPr algn="ctr"/>
                <a:r>
                  <a:rPr lang="en-AU" sz="900" dirty="0">
                    <a:solidFill>
                      <a:schemeClr val="tx1"/>
                    </a:solidFill>
                    <a:latin typeface="Oldrichium ITC Std" panose="02000503060000020004" pitchFamily="2" charset="0"/>
                  </a:rPr>
                  <a:t>Spend your Power, only to lessen Consequences</a:t>
                </a:r>
              </a:p>
            </p:txBody>
          </p:sp>
        </p:grpSp>
        <p:sp>
          <p:nvSpPr>
            <p:cNvPr id="170" name="TextBox 169">
              <a:extLst>
                <a:ext uri="{FF2B5EF4-FFF2-40B4-BE49-F238E27FC236}">
                  <a16:creationId xmlns:a16="http://schemas.microsoft.com/office/drawing/2014/main" id="{4FBEE5D3-A7D5-0A54-B42D-08E25D83D84B}"/>
                </a:ext>
              </a:extLst>
            </p:cNvPr>
            <p:cNvSpPr txBox="1"/>
            <p:nvPr/>
          </p:nvSpPr>
          <p:spPr>
            <a:xfrm>
              <a:off x="1995878" y="4165260"/>
              <a:ext cx="1793952" cy="938719"/>
            </a:xfrm>
            <a:prstGeom prst="rect">
              <a:avLst/>
            </a:prstGeom>
            <a:noFill/>
          </p:spPr>
          <p:txBody>
            <a:bodyPr wrap="square" lIns="36000" rIns="360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REACTIONS</a:t>
              </a:r>
              <a:endParaRPr kumimoji="0" lang="en-AU" sz="14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AU" sz="900" dirty="0">
                  <a:solidFill>
                    <a:prstClr val="black"/>
                  </a:solidFill>
                  <a:latin typeface="Oldrichium ITC Std" panose="02000503060000020004" pitchFamily="2" charset="0"/>
                </a:rPr>
                <a:t>Often, you can try to mitigate Consequences by Invoking reactive or defensive tags and statuses. Tags used in the prior action can’t apply to the Reaction</a:t>
              </a:r>
              <a:r>
                <a:rPr lang="en-AU" sz="900" dirty="0">
                  <a:solidFill>
                    <a:prstClr val="black"/>
                  </a:solidFill>
                  <a:latin typeface="Oldrichium ITC Std Light" panose="02000703050000020004" pitchFamily="50" charset="0"/>
                </a:rPr>
                <a:t>.</a:t>
              </a:r>
              <a:endParaRPr kumimoji="0" lang="en-AU" sz="900" b="0" i="0" u="none" strike="noStrike" kern="1200" cap="none" spc="0" normalizeH="0" baseline="0" noProof="0" dirty="0">
                <a:ln>
                  <a:noFill/>
                </a:ln>
                <a:solidFill>
                  <a:prstClr val="black"/>
                </a:solidFill>
                <a:effectLst/>
                <a:uLnTx/>
                <a:uFillTx/>
                <a:latin typeface="Oldrichium ITC Std Light" panose="02000703050000020004" pitchFamily="50" charset="0"/>
                <a:ea typeface="+mn-ea"/>
                <a:cs typeface="+mn-cs"/>
              </a:endParaRPr>
            </a:p>
          </p:txBody>
        </p:sp>
      </p:grpSp>
      <p:sp>
        <p:nvSpPr>
          <p:cNvPr id="188" name="TextBox 187">
            <a:extLst>
              <a:ext uri="{FF2B5EF4-FFF2-40B4-BE49-F238E27FC236}">
                <a16:creationId xmlns:a16="http://schemas.microsoft.com/office/drawing/2014/main" id="{2ED2A876-C7F1-0770-DF8A-4F3CBF1A8A7C}"/>
              </a:ext>
            </a:extLst>
          </p:cNvPr>
          <p:cNvSpPr txBox="1"/>
          <p:nvPr/>
        </p:nvSpPr>
        <p:spPr>
          <a:xfrm>
            <a:off x="8089174" y="4125039"/>
            <a:ext cx="629318" cy="230832"/>
          </a:xfrm>
          <a:prstGeom prst="rect">
            <a:avLst/>
          </a:prstGeom>
          <a:noFill/>
        </p:spPr>
        <p:txBody>
          <a:bodyPr wrap="square">
            <a:spAutoFit/>
          </a:bodyPr>
          <a:lstStyle/>
          <a:p>
            <a:pPr algn="ctr"/>
            <a:r>
              <a:rPr lang="en-GB" sz="900" i="1" dirty="0">
                <a:highlight>
                  <a:srgbClr val="808080"/>
                </a:highlight>
                <a:latin typeface="Oldrichium ITC Std" panose="02000503060000020004" pitchFamily="2" charset="0"/>
                <a:cs typeface="Dreaming Outloud Pro" panose="03050502040302030504" pitchFamily="66" charset="0"/>
              </a:rPr>
              <a:t>-</a:t>
            </a:r>
            <a:r>
              <a:rPr lang="en-AU" sz="900" i="1" dirty="0">
                <a:highlight>
                  <a:srgbClr val="808080"/>
                </a:highlight>
                <a:latin typeface="Oldrichium ITC Std" panose="02000503060000020004" pitchFamily="2" charset="0"/>
                <a:cs typeface="Dreaming Outloud Pro" panose="03050502040302030504" pitchFamily="66" charset="0"/>
              </a:rPr>
              <a:t> 2 tiers</a:t>
            </a:r>
            <a:endParaRPr lang="en-AU" dirty="0">
              <a:highlight>
                <a:srgbClr val="808080"/>
              </a:highlight>
              <a:latin typeface="Oldrichium ITC Std" panose="02000503060000020004" pitchFamily="2" charset="0"/>
            </a:endParaRPr>
          </a:p>
        </p:txBody>
      </p:sp>
      <p:sp>
        <p:nvSpPr>
          <p:cNvPr id="193" name="Freeform: Shape 192">
            <a:extLst>
              <a:ext uri="{FF2B5EF4-FFF2-40B4-BE49-F238E27FC236}">
                <a16:creationId xmlns:a16="http://schemas.microsoft.com/office/drawing/2014/main" id="{10728936-2C50-F471-B462-DEBD9EA4FE12}"/>
              </a:ext>
            </a:extLst>
          </p:cNvPr>
          <p:cNvSpPr/>
          <p:nvPr/>
        </p:nvSpPr>
        <p:spPr>
          <a:xfrm rot="21439045" flipV="1">
            <a:off x="8183181" y="4340027"/>
            <a:ext cx="483294" cy="45719"/>
          </a:xfrm>
          <a:custGeom>
            <a:avLst/>
            <a:gdLst>
              <a:gd name="connsiteX0" fmla="*/ 0 w 483294"/>
              <a:gd name="connsiteY0" fmla="*/ 45719 h 45719"/>
              <a:gd name="connsiteX1" fmla="*/ 234934 w 483294"/>
              <a:gd name="connsiteY1" fmla="*/ 1 h 45719"/>
              <a:gd name="connsiteX2" fmla="*/ 483294 w 483294"/>
              <a:gd name="connsiteY2" fmla="*/ 44086 h 45719"/>
            </a:gdLst>
            <a:ahLst/>
            <a:cxnLst>
              <a:cxn ang="0">
                <a:pos x="connsiteX0" y="connsiteY0"/>
              </a:cxn>
              <a:cxn ang="0">
                <a:pos x="connsiteX1" y="connsiteY1"/>
              </a:cxn>
              <a:cxn ang="0">
                <a:pos x="connsiteX2" y="connsiteY2"/>
              </a:cxn>
            </a:cxnLst>
            <a:rect l="l" t="t" r="r" b="b"/>
            <a:pathLst>
              <a:path w="483294" h="45719" extrusionOk="0">
                <a:moveTo>
                  <a:pt x="0" y="45719"/>
                </a:moveTo>
                <a:cubicBezTo>
                  <a:pt x="73831" y="22579"/>
                  <a:pt x="154596" y="2269"/>
                  <a:pt x="234934" y="1"/>
                </a:cubicBezTo>
                <a:cubicBezTo>
                  <a:pt x="315506" y="-3482"/>
                  <a:pt x="444810" y="25996"/>
                  <a:pt x="483294" y="44086"/>
                </a:cubicBezTo>
              </a:path>
            </a:pathLst>
          </a:custGeom>
          <a:noFill/>
          <a:ln>
            <a:tailEnd type="triangle"/>
            <a:extLst>
              <a:ext uri="{C807C97D-BFC1-408E-A445-0C87EB9F89A2}">
                <ask:lineSketchStyleProps xmlns:ask="http://schemas.microsoft.com/office/drawing/2018/sketchyshapes" sd="2602669900">
                  <a:custGeom>
                    <a:avLst/>
                    <a:gdLst>
                      <a:gd name="connsiteX0" fmla="*/ 0 w 685800"/>
                      <a:gd name="connsiteY0" fmla="*/ 133354 h 133354"/>
                      <a:gd name="connsiteX1" fmla="*/ 333375 w 685800"/>
                      <a:gd name="connsiteY1" fmla="*/ 4 h 133354"/>
                      <a:gd name="connsiteX2" fmla="*/ 685800 w 685800"/>
                      <a:gd name="connsiteY2" fmla="*/ 128592 h 133354"/>
                    </a:gdLst>
                    <a:ahLst/>
                    <a:cxnLst>
                      <a:cxn ang="0">
                        <a:pos x="connsiteX0" y="connsiteY0"/>
                      </a:cxn>
                      <a:cxn ang="0">
                        <a:pos x="connsiteX1" y="connsiteY1"/>
                      </a:cxn>
                      <a:cxn ang="0">
                        <a:pos x="connsiteX2" y="connsiteY2"/>
                      </a:cxn>
                    </a:cxnLst>
                    <a:rect l="l" t="t" r="r" b="b"/>
                    <a:pathLst>
                      <a:path w="685800" h="133354">
                        <a:moveTo>
                          <a:pt x="0" y="133354"/>
                        </a:moveTo>
                        <a:cubicBezTo>
                          <a:pt x="109537" y="67076"/>
                          <a:pt x="219075" y="798"/>
                          <a:pt x="333375" y="4"/>
                        </a:cubicBezTo>
                        <a:cubicBezTo>
                          <a:pt x="447675" y="-790"/>
                          <a:pt x="626269" y="95255"/>
                          <a:pt x="685800" y="128592"/>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8" name="Freeform: Shape 207">
            <a:extLst>
              <a:ext uri="{FF2B5EF4-FFF2-40B4-BE49-F238E27FC236}">
                <a16:creationId xmlns:a16="http://schemas.microsoft.com/office/drawing/2014/main" id="{7A822E68-DD95-6DA4-55FA-2EAE3651ED2E}"/>
              </a:ext>
            </a:extLst>
          </p:cNvPr>
          <p:cNvSpPr/>
          <p:nvPr/>
        </p:nvSpPr>
        <p:spPr>
          <a:xfrm rot="1800000" flipV="1">
            <a:off x="7482145" y="3015055"/>
            <a:ext cx="397304" cy="71413"/>
          </a:xfrm>
          <a:custGeom>
            <a:avLst/>
            <a:gdLst>
              <a:gd name="connsiteX0" fmla="*/ 0 w 685800"/>
              <a:gd name="connsiteY0" fmla="*/ 133354 h 133354"/>
              <a:gd name="connsiteX1" fmla="*/ 333375 w 685800"/>
              <a:gd name="connsiteY1" fmla="*/ 4 h 133354"/>
              <a:gd name="connsiteX2" fmla="*/ 685800 w 685800"/>
              <a:gd name="connsiteY2" fmla="*/ 128592 h 133354"/>
            </a:gdLst>
            <a:ahLst/>
            <a:cxnLst>
              <a:cxn ang="0">
                <a:pos x="connsiteX0" y="connsiteY0"/>
              </a:cxn>
              <a:cxn ang="0">
                <a:pos x="connsiteX1" y="connsiteY1"/>
              </a:cxn>
              <a:cxn ang="0">
                <a:pos x="connsiteX2" y="connsiteY2"/>
              </a:cxn>
            </a:cxnLst>
            <a:rect l="l" t="t" r="r" b="b"/>
            <a:pathLst>
              <a:path w="685800" h="133354">
                <a:moveTo>
                  <a:pt x="0" y="133354"/>
                </a:moveTo>
                <a:cubicBezTo>
                  <a:pt x="109537" y="67076"/>
                  <a:pt x="219075" y="798"/>
                  <a:pt x="333375" y="4"/>
                </a:cubicBezTo>
                <a:cubicBezTo>
                  <a:pt x="447675" y="-790"/>
                  <a:pt x="626269" y="95255"/>
                  <a:pt x="685800" y="128592"/>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3" name="TextBox 212">
            <a:extLst>
              <a:ext uri="{FF2B5EF4-FFF2-40B4-BE49-F238E27FC236}">
                <a16:creationId xmlns:a16="http://schemas.microsoft.com/office/drawing/2014/main" id="{63DAA5A0-A527-1792-BECC-5BA3F34A0B33}"/>
              </a:ext>
            </a:extLst>
          </p:cNvPr>
          <p:cNvSpPr txBox="1"/>
          <p:nvPr/>
        </p:nvSpPr>
        <p:spPr>
          <a:xfrm>
            <a:off x="8392739" y="2592305"/>
            <a:ext cx="150682" cy="276999"/>
          </a:xfrm>
          <a:prstGeom prst="rect">
            <a:avLst/>
          </a:prstGeom>
          <a:noFill/>
        </p:spPr>
        <p:txBody>
          <a:bodyPr wrap="none" lIns="0" tIns="0" rIns="0" bIns="0" rtlCol="0">
            <a:spAutoFit/>
          </a:bodyPr>
          <a:lstStyle/>
          <a:p>
            <a:pPr>
              <a:lnSpc>
                <a:spcPts val="1600"/>
              </a:lnSpc>
            </a:pPr>
            <a:r>
              <a:rPr lang="en-AU" sz="3200" dirty="0">
                <a:latin typeface="Dreaming Outloud Script Pro" panose="020F0502020204030204" pitchFamily="66" charset="0"/>
                <a:cs typeface="Dreaming Outloud Script Pro" panose="020F0502020204030204" pitchFamily="66" charset="0"/>
              </a:rPr>
              <a:t>+</a:t>
            </a:r>
          </a:p>
        </p:txBody>
      </p:sp>
      <p:sp>
        <p:nvSpPr>
          <p:cNvPr id="224" name="Freeform: Shape 223">
            <a:extLst>
              <a:ext uri="{FF2B5EF4-FFF2-40B4-BE49-F238E27FC236}">
                <a16:creationId xmlns:a16="http://schemas.microsoft.com/office/drawing/2014/main" id="{96FFB318-1EF8-38E0-FEEF-28B8A94D6CFE}"/>
              </a:ext>
            </a:extLst>
          </p:cNvPr>
          <p:cNvSpPr/>
          <p:nvPr/>
        </p:nvSpPr>
        <p:spPr>
          <a:xfrm rot="19800000" flipH="1" flipV="1">
            <a:off x="8969377" y="2966933"/>
            <a:ext cx="364093" cy="82660"/>
          </a:xfrm>
          <a:custGeom>
            <a:avLst/>
            <a:gdLst>
              <a:gd name="connsiteX0" fmla="*/ 0 w 685800"/>
              <a:gd name="connsiteY0" fmla="*/ 133354 h 133354"/>
              <a:gd name="connsiteX1" fmla="*/ 333375 w 685800"/>
              <a:gd name="connsiteY1" fmla="*/ 4 h 133354"/>
              <a:gd name="connsiteX2" fmla="*/ 685800 w 685800"/>
              <a:gd name="connsiteY2" fmla="*/ 128592 h 133354"/>
            </a:gdLst>
            <a:ahLst/>
            <a:cxnLst>
              <a:cxn ang="0">
                <a:pos x="connsiteX0" y="connsiteY0"/>
              </a:cxn>
              <a:cxn ang="0">
                <a:pos x="connsiteX1" y="connsiteY1"/>
              </a:cxn>
              <a:cxn ang="0">
                <a:pos x="connsiteX2" y="connsiteY2"/>
              </a:cxn>
            </a:cxnLst>
            <a:rect l="l" t="t" r="r" b="b"/>
            <a:pathLst>
              <a:path w="685800" h="133354">
                <a:moveTo>
                  <a:pt x="0" y="133354"/>
                </a:moveTo>
                <a:cubicBezTo>
                  <a:pt x="109537" y="67076"/>
                  <a:pt x="219075" y="798"/>
                  <a:pt x="333375" y="4"/>
                </a:cubicBezTo>
                <a:cubicBezTo>
                  <a:pt x="447675" y="-790"/>
                  <a:pt x="626269" y="95255"/>
                  <a:pt x="685800" y="128592"/>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2" name="Group 21">
            <a:extLst>
              <a:ext uri="{FF2B5EF4-FFF2-40B4-BE49-F238E27FC236}">
                <a16:creationId xmlns:a16="http://schemas.microsoft.com/office/drawing/2014/main" id="{EAF61F03-4ED3-DAC4-237D-D34456EEA151}"/>
              </a:ext>
            </a:extLst>
          </p:cNvPr>
          <p:cNvGrpSpPr/>
          <p:nvPr/>
        </p:nvGrpSpPr>
        <p:grpSpPr>
          <a:xfrm rot="234383">
            <a:off x="8680775" y="4021616"/>
            <a:ext cx="966016" cy="412125"/>
            <a:chOff x="8791215" y="3192591"/>
            <a:chExt cx="966016" cy="412125"/>
          </a:xfrm>
        </p:grpSpPr>
        <p:grpSp>
          <p:nvGrpSpPr>
            <p:cNvPr id="217" name="Group 216">
              <a:extLst>
                <a:ext uri="{FF2B5EF4-FFF2-40B4-BE49-F238E27FC236}">
                  <a16:creationId xmlns:a16="http://schemas.microsoft.com/office/drawing/2014/main" id="{831F1516-278B-F2C2-5496-64EC605FEBEC}"/>
                </a:ext>
              </a:extLst>
            </p:cNvPr>
            <p:cNvGrpSpPr/>
            <p:nvPr/>
          </p:nvGrpSpPr>
          <p:grpSpPr>
            <a:xfrm>
              <a:off x="8791219" y="3192591"/>
              <a:ext cx="966012" cy="412125"/>
              <a:chOff x="8781610" y="3266342"/>
              <a:chExt cx="874873" cy="340729"/>
            </a:xfrm>
          </p:grpSpPr>
          <p:sp>
            <p:nvSpPr>
              <p:cNvPr id="215" name="Rectangle: Diagonal Corners Snipped 214">
                <a:extLst>
                  <a:ext uri="{FF2B5EF4-FFF2-40B4-BE49-F238E27FC236}">
                    <a16:creationId xmlns:a16="http://schemas.microsoft.com/office/drawing/2014/main" id="{57A04199-7400-06BD-7502-21B0F76D5B0E}"/>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189" name="Rectangle: Diagonal Corners Snipped 188">
                <a:extLst>
                  <a:ext uri="{FF2B5EF4-FFF2-40B4-BE49-F238E27FC236}">
                    <a16:creationId xmlns:a16="http://schemas.microsoft.com/office/drawing/2014/main" id="{8C55F07C-85E6-2496-B20C-5ADC18A2BF42}"/>
                  </a:ext>
                </a:extLst>
              </p:cNvPr>
              <p:cNvSpPr/>
              <p:nvPr/>
            </p:nvSpPr>
            <p:spPr>
              <a:xfrm>
                <a:off x="8781612" y="3266342"/>
                <a:ext cx="874873" cy="340729"/>
              </a:xfrm>
              <a:prstGeom prst="snip2Diag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C0C0C0"/>
                    </a:highlight>
                    <a:latin typeface="Dreaming Outloud Pro" panose="03050502040302030504" pitchFamily="66" charset="0"/>
                    <a:cs typeface="Dreaming Outloud Pro" panose="03050502040302030504" pitchFamily="66" charset="0"/>
                  </a:rPr>
                  <a:t>hurt</a:t>
                </a:r>
              </a:p>
              <a:p>
                <a:pPr algn="ctr">
                  <a:lnSpc>
                    <a:spcPts val="600"/>
                  </a:lnSpc>
                </a:pP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1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2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3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4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5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6</a:t>
                </a:r>
                <a:r>
                  <a:rPr lang="en-AU" sz="1000" spc="-70" dirty="0">
                    <a:solidFill>
                      <a:schemeClr val="bg1">
                        <a:lumMod val="75000"/>
                      </a:schemeClr>
                    </a:solidFill>
                    <a:highlight>
                      <a:srgbClr val="C0C0C0"/>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21" name="TextBox 20">
              <a:extLst>
                <a:ext uri="{FF2B5EF4-FFF2-40B4-BE49-F238E27FC236}">
                  <a16:creationId xmlns:a16="http://schemas.microsoft.com/office/drawing/2014/main" id="{55EB3331-DEF3-401A-E271-AEDEE009452B}"/>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a:t>
              </a:r>
              <a:r>
                <a:rPr lang="en-AU" sz="900" spc="-150" dirty="0">
                  <a:sym typeface="Wingdings 2" panose="05020102010507070707" pitchFamily="18" charset="2"/>
                </a:rPr>
                <a:t> </a:t>
              </a:r>
              <a:r>
                <a:rPr lang="en-AU" sz="900" spc="60" dirty="0">
                  <a:solidFill>
                    <a:schemeClr val="bg1"/>
                  </a:solidFill>
                  <a:sym typeface="Wingdings 2" panose="05020102010507070707" pitchFamily="18" charset="2"/>
                </a:rPr>
                <a:t>   </a:t>
              </a:r>
              <a:endParaRPr lang="en-AU" sz="900" spc="60" dirty="0">
                <a:solidFill>
                  <a:schemeClr val="bg1"/>
                </a:solidFill>
              </a:endParaRPr>
            </a:p>
          </p:txBody>
        </p:sp>
      </p:grpSp>
      <p:sp>
        <p:nvSpPr>
          <p:cNvPr id="46" name="Freeform: Shape 45">
            <a:extLst>
              <a:ext uri="{FF2B5EF4-FFF2-40B4-BE49-F238E27FC236}">
                <a16:creationId xmlns:a16="http://schemas.microsoft.com/office/drawing/2014/main" id="{9D2AB9A6-AE00-B7C9-A26E-ECDACF92A389}"/>
              </a:ext>
            </a:extLst>
          </p:cNvPr>
          <p:cNvSpPr/>
          <p:nvPr/>
        </p:nvSpPr>
        <p:spPr>
          <a:xfrm>
            <a:off x="8829677" y="4160942"/>
            <a:ext cx="225507" cy="91366"/>
          </a:xfrm>
          <a:custGeom>
            <a:avLst/>
            <a:gdLst>
              <a:gd name="connsiteX0" fmla="*/ 0 w 276225"/>
              <a:gd name="connsiteY0" fmla="*/ 23857 h 23857"/>
              <a:gd name="connsiteX1" fmla="*/ 133350 w 276225"/>
              <a:gd name="connsiteY1" fmla="*/ 44 h 23857"/>
              <a:gd name="connsiteX2" fmla="*/ 276225 w 276225"/>
              <a:gd name="connsiteY2" fmla="*/ 19094 h 23857"/>
            </a:gdLst>
            <a:ahLst/>
            <a:cxnLst>
              <a:cxn ang="0">
                <a:pos x="connsiteX0" y="connsiteY0"/>
              </a:cxn>
              <a:cxn ang="0">
                <a:pos x="connsiteX1" y="connsiteY1"/>
              </a:cxn>
              <a:cxn ang="0">
                <a:pos x="connsiteX2" y="connsiteY2"/>
              </a:cxn>
            </a:cxnLst>
            <a:rect l="l" t="t" r="r" b="b"/>
            <a:pathLst>
              <a:path w="276225" h="23857">
                <a:moveTo>
                  <a:pt x="0" y="23857"/>
                </a:moveTo>
                <a:cubicBezTo>
                  <a:pt x="43656" y="12347"/>
                  <a:pt x="87313" y="838"/>
                  <a:pt x="133350" y="44"/>
                </a:cubicBezTo>
                <a:cubicBezTo>
                  <a:pt x="179387" y="-750"/>
                  <a:pt x="227806" y="9172"/>
                  <a:pt x="276225" y="19094"/>
                </a:cubicBezTo>
              </a:path>
            </a:pathLst>
          </a:custGeom>
          <a:noFill/>
          <a:ln>
            <a:solidFill>
              <a:schemeClr val="bg1"/>
            </a:solidFill>
            <a:head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473ACCBF-C5AE-B0D8-16D2-D1C98BE79A35}"/>
              </a:ext>
            </a:extLst>
          </p:cNvPr>
          <p:cNvGrpSpPr/>
          <p:nvPr/>
        </p:nvGrpSpPr>
        <p:grpSpPr>
          <a:xfrm rot="21365859">
            <a:off x="7188267" y="4021616"/>
            <a:ext cx="966016" cy="412125"/>
            <a:chOff x="8791215" y="3192591"/>
            <a:chExt cx="966016" cy="412125"/>
          </a:xfrm>
        </p:grpSpPr>
        <p:grpSp>
          <p:nvGrpSpPr>
            <p:cNvPr id="49" name="Group 48">
              <a:extLst>
                <a:ext uri="{FF2B5EF4-FFF2-40B4-BE49-F238E27FC236}">
                  <a16:creationId xmlns:a16="http://schemas.microsoft.com/office/drawing/2014/main" id="{9A68EBD2-A009-D427-0D0C-EB1FC2501B8B}"/>
                </a:ext>
              </a:extLst>
            </p:cNvPr>
            <p:cNvGrpSpPr/>
            <p:nvPr/>
          </p:nvGrpSpPr>
          <p:grpSpPr>
            <a:xfrm>
              <a:off x="8791219" y="3192591"/>
              <a:ext cx="966012" cy="412125"/>
              <a:chOff x="8781610" y="3266342"/>
              <a:chExt cx="874873" cy="340729"/>
            </a:xfrm>
          </p:grpSpPr>
          <p:sp>
            <p:nvSpPr>
              <p:cNvPr id="51" name="Rectangle: Diagonal Corners Snipped 50">
                <a:extLst>
                  <a:ext uri="{FF2B5EF4-FFF2-40B4-BE49-F238E27FC236}">
                    <a16:creationId xmlns:a16="http://schemas.microsoft.com/office/drawing/2014/main" id="{F7F957D8-4C7D-CB81-D028-C5B7CA2D9283}"/>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52" name="Rectangle: Diagonal Corners Snipped 51">
                <a:extLst>
                  <a:ext uri="{FF2B5EF4-FFF2-40B4-BE49-F238E27FC236}">
                    <a16:creationId xmlns:a16="http://schemas.microsoft.com/office/drawing/2014/main" id="{21AED980-5D04-D86F-A39A-CBD76A8D62AA}"/>
                  </a:ext>
                </a:extLst>
              </p:cNvPr>
              <p:cNvSpPr/>
              <p:nvPr/>
            </p:nvSpPr>
            <p:spPr>
              <a:xfrm>
                <a:off x="8781612" y="3266342"/>
                <a:ext cx="874873" cy="340729"/>
              </a:xfrm>
              <a:prstGeom prst="snip2Diag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C0C0C0"/>
                    </a:highlight>
                    <a:latin typeface="Dreaming Outloud Pro" panose="03050502040302030504" pitchFamily="66" charset="0"/>
                    <a:cs typeface="Dreaming Outloud Pro" panose="03050502040302030504" pitchFamily="66" charset="0"/>
                  </a:rPr>
                  <a:t>wounded</a:t>
                </a:r>
              </a:p>
              <a:p>
                <a:pPr algn="ctr">
                  <a:lnSpc>
                    <a:spcPts val="600"/>
                  </a:lnSpc>
                </a:pP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1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2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3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4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5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6</a:t>
                </a:r>
                <a:r>
                  <a:rPr lang="en-AU" sz="1000" spc="-70" dirty="0">
                    <a:solidFill>
                      <a:schemeClr val="bg1">
                        <a:lumMod val="75000"/>
                      </a:schemeClr>
                    </a:solidFill>
                    <a:highlight>
                      <a:srgbClr val="C0C0C0"/>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50" name="TextBox 49">
              <a:extLst>
                <a:ext uri="{FF2B5EF4-FFF2-40B4-BE49-F238E27FC236}">
                  <a16:creationId xmlns:a16="http://schemas.microsoft.com/office/drawing/2014/main" id="{7AF853F8-0DAA-7BB7-B397-20C61C957B1B}"/>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    </a:t>
              </a:r>
              <a:r>
                <a:rPr lang="en-AU" sz="900" spc="-150" dirty="0">
                  <a:sym typeface="Wingdings 2" panose="05020102010507070707" pitchFamily="18" charset="2"/>
                </a:rPr>
                <a:t> </a:t>
              </a:r>
              <a:r>
                <a:rPr lang="en-AU" sz="900" spc="60" dirty="0">
                  <a:sym typeface="Wingdings 2" panose="05020102010507070707" pitchFamily="18" charset="2"/>
                </a:rPr>
                <a:t>   </a:t>
              </a:r>
              <a:endParaRPr lang="en-AU" sz="900" spc="60" dirty="0"/>
            </a:p>
          </p:txBody>
        </p:sp>
      </p:grpSp>
      <p:grpSp>
        <p:nvGrpSpPr>
          <p:cNvPr id="54" name="Group 53">
            <a:extLst>
              <a:ext uri="{FF2B5EF4-FFF2-40B4-BE49-F238E27FC236}">
                <a16:creationId xmlns:a16="http://schemas.microsoft.com/office/drawing/2014/main" id="{DCB236D4-459F-7194-849C-E3A12E5A2E94}"/>
              </a:ext>
            </a:extLst>
          </p:cNvPr>
          <p:cNvGrpSpPr/>
          <p:nvPr/>
        </p:nvGrpSpPr>
        <p:grpSpPr>
          <a:xfrm rot="21330610">
            <a:off x="7961184" y="2887975"/>
            <a:ext cx="966016" cy="412125"/>
            <a:chOff x="8791215" y="3192591"/>
            <a:chExt cx="966016" cy="412125"/>
          </a:xfrm>
        </p:grpSpPr>
        <p:grpSp>
          <p:nvGrpSpPr>
            <p:cNvPr id="59" name="Group 58">
              <a:extLst>
                <a:ext uri="{FF2B5EF4-FFF2-40B4-BE49-F238E27FC236}">
                  <a16:creationId xmlns:a16="http://schemas.microsoft.com/office/drawing/2014/main" id="{F71F2470-5166-488A-EA2B-ABFD4DE66CDD}"/>
                </a:ext>
              </a:extLst>
            </p:cNvPr>
            <p:cNvGrpSpPr/>
            <p:nvPr/>
          </p:nvGrpSpPr>
          <p:grpSpPr>
            <a:xfrm>
              <a:off x="8791219" y="3192591"/>
              <a:ext cx="966012" cy="412125"/>
              <a:chOff x="8781610" y="3266342"/>
              <a:chExt cx="874873" cy="340729"/>
            </a:xfrm>
          </p:grpSpPr>
          <p:sp>
            <p:nvSpPr>
              <p:cNvPr id="62" name="Rectangle: Diagonal Corners Snipped 61">
                <a:extLst>
                  <a:ext uri="{FF2B5EF4-FFF2-40B4-BE49-F238E27FC236}">
                    <a16:creationId xmlns:a16="http://schemas.microsoft.com/office/drawing/2014/main" id="{642EB754-8BF4-DB52-7B45-E6436061E2FF}"/>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63" name="Rectangle: Diagonal Corners Snipped 62">
                <a:extLst>
                  <a:ext uri="{FF2B5EF4-FFF2-40B4-BE49-F238E27FC236}">
                    <a16:creationId xmlns:a16="http://schemas.microsoft.com/office/drawing/2014/main" id="{518E2FFF-2D9C-ED46-2739-2E31621FEAC1}"/>
                  </a:ext>
                </a:extLst>
              </p:cNvPr>
              <p:cNvSpPr/>
              <p:nvPr/>
            </p:nvSpPr>
            <p:spPr>
              <a:xfrm>
                <a:off x="8781612" y="3266342"/>
                <a:ext cx="874873" cy="340729"/>
              </a:xfrm>
              <a:prstGeom prst="snip2Diag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C0C0C0"/>
                    </a:highlight>
                    <a:latin typeface="Dreaming Outloud Pro" panose="03050502040302030504" pitchFamily="66" charset="0"/>
                    <a:cs typeface="Dreaming Outloud Pro" panose="03050502040302030504" pitchFamily="66" charset="0"/>
                  </a:rPr>
                  <a:t>wounded</a:t>
                </a:r>
              </a:p>
              <a:p>
                <a:pPr algn="ctr">
                  <a:lnSpc>
                    <a:spcPts val="600"/>
                  </a:lnSpc>
                </a:pP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1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2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3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4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5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6</a:t>
                </a:r>
                <a:r>
                  <a:rPr lang="en-AU" sz="1000" spc="-70" dirty="0">
                    <a:solidFill>
                      <a:schemeClr val="bg1">
                        <a:lumMod val="75000"/>
                      </a:schemeClr>
                    </a:solidFill>
                    <a:highlight>
                      <a:srgbClr val="C0C0C0"/>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61" name="TextBox 60">
              <a:extLst>
                <a:ext uri="{FF2B5EF4-FFF2-40B4-BE49-F238E27FC236}">
                  <a16:creationId xmlns:a16="http://schemas.microsoft.com/office/drawing/2014/main" id="{7BC1C6A0-0F73-4EA2-72BD-5AA6C294D6D9}"/>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    </a:t>
              </a:r>
              <a:r>
                <a:rPr lang="en-AU" sz="900" spc="-150" dirty="0">
                  <a:sym typeface="Wingdings 2" panose="05020102010507070707" pitchFamily="18" charset="2"/>
                </a:rPr>
                <a:t> </a:t>
              </a:r>
              <a:r>
                <a:rPr lang="en-AU" sz="900" spc="60" dirty="0">
                  <a:sym typeface="Wingdings 2" panose="05020102010507070707" pitchFamily="18" charset="2"/>
                </a:rPr>
                <a:t>   </a:t>
              </a:r>
              <a:endParaRPr lang="en-AU" sz="900" spc="60" dirty="0"/>
            </a:p>
          </p:txBody>
        </p:sp>
      </p:grpSp>
      <p:grpSp>
        <p:nvGrpSpPr>
          <p:cNvPr id="64" name="Group 63">
            <a:extLst>
              <a:ext uri="{FF2B5EF4-FFF2-40B4-BE49-F238E27FC236}">
                <a16:creationId xmlns:a16="http://schemas.microsoft.com/office/drawing/2014/main" id="{A8F235CF-7F39-F756-8353-EDDBD012F592}"/>
              </a:ext>
            </a:extLst>
          </p:cNvPr>
          <p:cNvGrpSpPr/>
          <p:nvPr/>
        </p:nvGrpSpPr>
        <p:grpSpPr>
          <a:xfrm rot="386057">
            <a:off x="8690300" y="2398475"/>
            <a:ext cx="966016" cy="412125"/>
            <a:chOff x="8791215" y="3192591"/>
            <a:chExt cx="966016" cy="412125"/>
          </a:xfrm>
        </p:grpSpPr>
        <p:grpSp>
          <p:nvGrpSpPr>
            <p:cNvPr id="65" name="Group 64">
              <a:extLst>
                <a:ext uri="{FF2B5EF4-FFF2-40B4-BE49-F238E27FC236}">
                  <a16:creationId xmlns:a16="http://schemas.microsoft.com/office/drawing/2014/main" id="{FD876D16-6734-6CFE-90AA-C241B1C920C7}"/>
                </a:ext>
              </a:extLst>
            </p:cNvPr>
            <p:cNvGrpSpPr/>
            <p:nvPr/>
          </p:nvGrpSpPr>
          <p:grpSpPr>
            <a:xfrm>
              <a:off x="8791219" y="3192591"/>
              <a:ext cx="966012" cy="412125"/>
              <a:chOff x="8781610" y="3266342"/>
              <a:chExt cx="874873" cy="340729"/>
            </a:xfrm>
          </p:grpSpPr>
          <p:sp>
            <p:nvSpPr>
              <p:cNvPr id="67" name="Rectangle: Diagonal Corners Snipped 66">
                <a:extLst>
                  <a:ext uri="{FF2B5EF4-FFF2-40B4-BE49-F238E27FC236}">
                    <a16:creationId xmlns:a16="http://schemas.microsoft.com/office/drawing/2014/main" id="{FF01581C-389C-CC57-7FBD-E25BB146F2D9}"/>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68" name="Rectangle: Diagonal Corners Snipped 67">
                <a:extLst>
                  <a:ext uri="{FF2B5EF4-FFF2-40B4-BE49-F238E27FC236}">
                    <a16:creationId xmlns:a16="http://schemas.microsoft.com/office/drawing/2014/main" id="{BFDE26F8-5A97-CBE8-AB9C-07CB5E2A92AE}"/>
                  </a:ext>
                </a:extLst>
              </p:cNvPr>
              <p:cNvSpPr/>
              <p:nvPr/>
            </p:nvSpPr>
            <p:spPr>
              <a:xfrm>
                <a:off x="8781612" y="3266342"/>
                <a:ext cx="874873" cy="340729"/>
              </a:xfrm>
              <a:prstGeom prst="snip2Diag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C0C0C0"/>
                    </a:highlight>
                    <a:latin typeface="Dreaming Outloud Pro" panose="03050502040302030504" pitchFamily="66" charset="0"/>
                    <a:cs typeface="Dreaming Outloud Pro" panose="03050502040302030504" pitchFamily="66" charset="0"/>
                  </a:rPr>
                  <a:t>bruised</a:t>
                </a:r>
              </a:p>
              <a:p>
                <a:pPr algn="ctr">
                  <a:lnSpc>
                    <a:spcPts val="600"/>
                  </a:lnSpc>
                </a:pP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1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2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3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4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5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6</a:t>
                </a:r>
                <a:r>
                  <a:rPr lang="en-AU" sz="1000" spc="-70" dirty="0">
                    <a:solidFill>
                      <a:schemeClr val="bg1">
                        <a:lumMod val="75000"/>
                      </a:schemeClr>
                    </a:solidFill>
                    <a:highlight>
                      <a:srgbClr val="C0C0C0"/>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66" name="TextBox 65">
              <a:extLst>
                <a:ext uri="{FF2B5EF4-FFF2-40B4-BE49-F238E27FC236}">
                  <a16:creationId xmlns:a16="http://schemas.microsoft.com/office/drawing/2014/main" id="{4C7CB13C-0CFA-0531-2EF3-C4A7B9D2CF85}"/>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    </a:t>
              </a:r>
              <a:r>
                <a:rPr lang="en-AU" sz="900" spc="-150" dirty="0">
                  <a:sym typeface="Wingdings 2" panose="05020102010507070707" pitchFamily="18" charset="2"/>
                </a:rPr>
                <a:t> </a:t>
              </a:r>
              <a:r>
                <a:rPr lang="en-AU" sz="900" spc="60" dirty="0">
                  <a:sym typeface="Wingdings 2" panose="05020102010507070707" pitchFamily="18" charset="2"/>
                </a:rPr>
                <a:t>   </a:t>
              </a:r>
              <a:endParaRPr lang="en-AU" sz="900" spc="60" dirty="0"/>
            </a:p>
          </p:txBody>
        </p:sp>
      </p:grpSp>
      <p:grpSp>
        <p:nvGrpSpPr>
          <p:cNvPr id="69" name="Group 68">
            <a:extLst>
              <a:ext uri="{FF2B5EF4-FFF2-40B4-BE49-F238E27FC236}">
                <a16:creationId xmlns:a16="http://schemas.microsoft.com/office/drawing/2014/main" id="{A2792B64-189F-E095-40A8-553D6DD13CCC}"/>
              </a:ext>
            </a:extLst>
          </p:cNvPr>
          <p:cNvGrpSpPr/>
          <p:nvPr/>
        </p:nvGrpSpPr>
        <p:grpSpPr>
          <a:xfrm rot="21410002">
            <a:off x="7278638" y="2437162"/>
            <a:ext cx="966016" cy="412125"/>
            <a:chOff x="8791215" y="3192591"/>
            <a:chExt cx="966016" cy="412125"/>
          </a:xfrm>
        </p:grpSpPr>
        <p:grpSp>
          <p:nvGrpSpPr>
            <p:cNvPr id="70" name="Group 69">
              <a:extLst>
                <a:ext uri="{FF2B5EF4-FFF2-40B4-BE49-F238E27FC236}">
                  <a16:creationId xmlns:a16="http://schemas.microsoft.com/office/drawing/2014/main" id="{7868CF14-29B4-4E54-D3BE-E2D238A32359}"/>
                </a:ext>
              </a:extLst>
            </p:cNvPr>
            <p:cNvGrpSpPr/>
            <p:nvPr/>
          </p:nvGrpSpPr>
          <p:grpSpPr>
            <a:xfrm>
              <a:off x="8791219" y="3192591"/>
              <a:ext cx="966012" cy="412125"/>
              <a:chOff x="8781610" y="3266342"/>
              <a:chExt cx="874873" cy="340729"/>
            </a:xfrm>
          </p:grpSpPr>
          <p:sp>
            <p:nvSpPr>
              <p:cNvPr id="72" name="Rectangle: Diagonal Corners Snipped 71">
                <a:extLst>
                  <a:ext uri="{FF2B5EF4-FFF2-40B4-BE49-F238E27FC236}">
                    <a16:creationId xmlns:a16="http://schemas.microsoft.com/office/drawing/2014/main" id="{E5E6FF5A-551D-F4B5-027B-A7CC7411EC20}"/>
                  </a:ext>
                </a:extLst>
              </p:cNvPr>
              <p:cNvSpPr/>
              <p:nvPr/>
            </p:nvSpPr>
            <p:spPr>
              <a:xfrm>
                <a:off x="8781610" y="3266342"/>
                <a:ext cx="874873" cy="340729"/>
              </a:xfrm>
              <a:prstGeom prst="snip2Diag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600"/>
                  </a:spcAft>
                </a:pPr>
                <a:endParaRPr lang="en-AU" sz="900" spc="-20" dirty="0">
                  <a:solidFill>
                    <a:schemeClr val="tx1"/>
                  </a:solidFill>
                  <a:latin typeface="Dreaming Outloud Pro" panose="03050502040302030504" pitchFamily="66" charset="0"/>
                  <a:cs typeface="Dreaming Outloud Pro" panose="03050502040302030504" pitchFamily="66" charset="0"/>
                </a:endParaRPr>
              </a:p>
            </p:txBody>
          </p:sp>
          <p:sp>
            <p:nvSpPr>
              <p:cNvPr id="73" name="Rectangle: Diagonal Corners Snipped 72">
                <a:extLst>
                  <a:ext uri="{FF2B5EF4-FFF2-40B4-BE49-F238E27FC236}">
                    <a16:creationId xmlns:a16="http://schemas.microsoft.com/office/drawing/2014/main" id="{F5B1E98B-B68E-4717-10FF-66D586714434}"/>
                  </a:ext>
                </a:extLst>
              </p:cNvPr>
              <p:cNvSpPr/>
              <p:nvPr/>
            </p:nvSpPr>
            <p:spPr>
              <a:xfrm>
                <a:off x="8781612" y="3266342"/>
                <a:ext cx="874873" cy="340729"/>
              </a:xfrm>
              <a:prstGeom prst="snip2Diag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spcAft>
                    <a:spcPts val="800"/>
                  </a:spcAft>
                </a:pPr>
                <a:r>
                  <a:rPr lang="en-AU" sz="1000" b="1" i="1" dirty="0">
                    <a:solidFill>
                      <a:schemeClr val="tx1"/>
                    </a:solidFill>
                    <a:highlight>
                      <a:srgbClr val="C0C0C0"/>
                    </a:highlight>
                    <a:latin typeface="Dreaming Outloud Pro" panose="03050502040302030504" pitchFamily="66" charset="0"/>
                    <a:cs typeface="Dreaming Outloud Pro" panose="03050502040302030504" pitchFamily="66" charset="0"/>
                  </a:rPr>
                  <a:t>cut</a:t>
                </a:r>
              </a:p>
              <a:p>
                <a:pPr algn="ctr">
                  <a:lnSpc>
                    <a:spcPts val="600"/>
                  </a:lnSpc>
                </a:pP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1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2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3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4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5 </a:t>
                </a:r>
                <a:r>
                  <a:rPr lang="en-AU" sz="1000" spc="-70" dirty="0">
                    <a:solidFill>
                      <a:schemeClr val="tx1"/>
                    </a:solidFill>
                    <a:latin typeface="Dreaming Outloud Pro" panose="03050502040302030504" pitchFamily="66" charset="0"/>
                    <a:cs typeface="Dreaming Outloud Pro" panose="03050502040302030504" pitchFamily="66" charset="0"/>
                  </a:rPr>
                  <a:t> </a:t>
                </a:r>
                <a:r>
                  <a:rPr lang="en-AU" sz="1000" spc="-70" dirty="0">
                    <a:solidFill>
                      <a:schemeClr val="tx1"/>
                    </a:solidFill>
                    <a:highlight>
                      <a:srgbClr val="C0C0C0"/>
                    </a:highlight>
                    <a:latin typeface="Dreaming Outloud Pro" panose="03050502040302030504" pitchFamily="66" charset="0"/>
                    <a:cs typeface="Dreaming Outloud Pro" panose="03050502040302030504" pitchFamily="66" charset="0"/>
                  </a:rPr>
                  <a:t> 6</a:t>
                </a:r>
                <a:r>
                  <a:rPr lang="en-AU" sz="1000" spc="-70" dirty="0">
                    <a:solidFill>
                      <a:schemeClr val="bg1">
                        <a:lumMod val="75000"/>
                      </a:schemeClr>
                    </a:solidFill>
                    <a:highlight>
                      <a:srgbClr val="C0C0C0"/>
                    </a:highlight>
                    <a:latin typeface="Dreaming Outloud Pro" panose="03050502040302030504" pitchFamily="66" charset="0"/>
                    <a:cs typeface="Dreaming Outloud Pro" panose="03050502040302030504" pitchFamily="66" charset="0"/>
                  </a:rPr>
                  <a:t>.</a:t>
                </a:r>
              </a:p>
              <a:p>
                <a:pPr algn="ctr">
                  <a:lnSpc>
                    <a:spcPts val="600"/>
                  </a:lnSpc>
                </a:pPr>
                <a:r>
                  <a:rPr lang="en-AU" sz="1000" spc="-70" dirty="0">
                    <a:solidFill>
                      <a:schemeClr val="accent6">
                        <a:lumMod val="50000"/>
                      </a:schemeClr>
                    </a:solidFill>
                    <a:highlight>
                      <a:srgbClr val="59A846"/>
                    </a:highlight>
                    <a:latin typeface="Dreaming Outloud Pro" panose="03050502040302030504" pitchFamily="66" charset="0"/>
                    <a:cs typeface="Dreaming Outloud Pro" panose="03050502040302030504" pitchFamily="66" charset="0"/>
                  </a:rPr>
                  <a:t> </a:t>
                </a:r>
                <a:endParaRPr lang="en-AU" sz="1000" spc="-70" dirty="0">
                  <a:highlight>
                    <a:srgbClr val="59A846"/>
                  </a:highlight>
                  <a:latin typeface="Dreaming Outloud Pro" panose="03050502040302030504" pitchFamily="66" charset="0"/>
                  <a:cs typeface="Dreaming Outloud Pro" panose="03050502040302030504" pitchFamily="66" charset="0"/>
                </a:endParaRPr>
              </a:p>
            </p:txBody>
          </p:sp>
        </p:grpSp>
        <p:sp>
          <p:nvSpPr>
            <p:cNvPr id="71" name="TextBox 70">
              <a:extLst>
                <a:ext uri="{FF2B5EF4-FFF2-40B4-BE49-F238E27FC236}">
                  <a16:creationId xmlns:a16="http://schemas.microsoft.com/office/drawing/2014/main" id="{79C80838-BEED-45A4-F4E7-29FAA4E6FB4B}"/>
                </a:ext>
              </a:extLst>
            </p:cNvPr>
            <p:cNvSpPr txBox="1"/>
            <p:nvPr/>
          </p:nvSpPr>
          <p:spPr>
            <a:xfrm>
              <a:off x="8791215" y="3423704"/>
              <a:ext cx="966012" cy="181012"/>
            </a:xfrm>
            <a:prstGeom prst="rect">
              <a:avLst/>
            </a:prstGeom>
            <a:noFill/>
          </p:spPr>
          <p:txBody>
            <a:bodyPr wrap="square" lIns="90000" rIns="36000" rtlCol="0" anchor="b">
              <a:spAutoFit/>
            </a:bodyPr>
            <a:lstStyle/>
            <a:p>
              <a:pPr>
                <a:lnSpc>
                  <a:spcPts val="600"/>
                </a:lnSpc>
              </a:pPr>
              <a:r>
                <a:rPr lang="en-AU" sz="900" spc="60" dirty="0">
                  <a:sym typeface="Wingdings 2" panose="05020102010507070707" pitchFamily="18" charset="2"/>
                </a:rPr>
                <a:t>    </a:t>
              </a:r>
              <a:r>
                <a:rPr lang="en-AU" sz="900" spc="-150" dirty="0">
                  <a:sym typeface="Wingdings 2" panose="05020102010507070707" pitchFamily="18" charset="2"/>
                </a:rPr>
                <a:t> </a:t>
              </a:r>
              <a:r>
                <a:rPr lang="en-AU" sz="900" spc="60" dirty="0">
                  <a:sym typeface="Wingdings 2" panose="05020102010507070707" pitchFamily="18" charset="2"/>
                </a:rPr>
                <a:t>   </a:t>
              </a:r>
              <a:endParaRPr lang="en-AU" sz="900" spc="60" dirty="0"/>
            </a:p>
          </p:txBody>
        </p:sp>
      </p:grpSp>
    </p:spTree>
    <p:extLst>
      <p:ext uri="{BB962C8B-B14F-4D97-AF65-F5344CB8AC3E}">
        <p14:creationId xmlns:p14="http://schemas.microsoft.com/office/powerpoint/2010/main" val="3484394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4335D-5AF5-C9F3-1073-EEA1DF939ED1}"/>
            </a:ext>
          </a:extLst>
        </p:cNvPr>
        <p:cNvGrpSpPr/>
        <p:nvPr/>
      </p:nvGrpSpPr>
      <p:grpSpPr>
        <a:xfrm>
          <a:off x="0" y="0"/>
          <a:ext cx="0" cy="0"/>
          <a:chOff x="0" y="0"/>
          <a:chExt cx="0" cy="0"/>
        </a:xfrm>
      </p:grpSpPr>
      <p:sp>
        <p:nvSpPr>
          <p:cNvPr id="20" name="Freeform: Shape 19" descr="Full frame shot of blank aged paper">
            <a:extLst>
              <a:ext uri="{FF2B5EF4-FFF2-40B4-BE49-F238E27FC236}">
                <a16:creationId xmlns:a16="http://schemas.microsoft.com/office/drawing/2014/main" id="{4BF52802-AC1B-37BC-BA59-97506D32D14D}"/>
              </a:ext>
            </a:extLst>
          </p:cNvPr>
          <p:cNvSpPr/>
          <p:nvPr/>
        </p:nvSpPr>
        <p:spPr>
          <a:xfrm>
            <a:off x="100862" y="126221"/>
            <a:ext cx="3522153" cy="6594801"/>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8" name="Freeform: Shape 17" descr="Full frame shot of blank aged paper">
            <a:extLst>
              <a:ext uri="{FF2B5EF4-FFF2-40B4-BE49-F238E27FC236}">
                <a16:creationId xmlns:a16="http://schemas.microsoft.com/office/drawing/2014/main" id="{9242177A-C8CF-5344-CCE3-8263013B0F24}"/>
              </a:ext>
            </a:extLst>
          </p:cNvPr>
          <p:cNvSpPr/>
          <p:nvPr/>
        </p:nvSpPr>
        <p:spPr>
          <a:xfrm rot="16200000" flipH="1">
            <a:off x="5874926" y="2780788"/>
            <a:ext cx="1734495" cy="6145973"/>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nvGrpSpPr>
          <p:cNvPr id="12" name="Hero's Journey">
            <a:extLst>
              <a:ext uri="{FF2B5EF4-FFF2-40B4-BE49-F238E27FC236}">
                <a16:creationId xmlns:a16="http://schemas.microsoft.com/office/drawing/2014/main" id="{7E21C40D-BBD6-E5BB-8CFA-E201335BE252}"/>
              </a:ext>
            </a:extLst>
          </p:cNvPr>
          <p:cNvGrpSpPr/>
          <p:nvPr/>
        </p:nvGrpSpPr>
        <p:grpSpPr>
          <a:xfrm>
            <a:off x="3659163" y="126221"/>
            <a:ext cx="6155998" cy="4850046"/>
            <a:chOff x="3659164" y="1654001"/>
            <a:chExt cx="6155998" cy="4850046"/>
          </a:xfrm>
        </p:grpSpPr>
        <p:sp>
          <p:nvSpPr>
            <p:cNvPr id="16" name="TextBox 15">
              <a:extLst>
                <a:ext uri="{FF2B5EF4-FFF2-40B4-BE49-F238E27FC236}">
                  <a16:creationId xmlns:a16="http://schemas.microsoft.com/office/drawing/2014/main" id="{38C519B2-4C1F-B9CC-5592-97A95440080C}"/>
                </a:ext>
              </a:extLst>
            </p:cNvPr>
            <p:cNvSpPr txBox="1"/>
            <p:nvPr/>
          </p:nvSpPr>
          <p:spPr>
            <a:xfrm>
              <a:off x="3659164" y="1654001"/>
              <a:ext cx="3888000" cy="4850046"/>
            </a:xfrm>
            <a:prstGeom prst="rect">
              <a:avLst/>
            </a:prstGeom>
            <a:noFill/>
            <a:ln>
              <a:noFill/>
            </a:ln>
          </p:spPr>
          <p:txBody>
            <a:bodyPr wrap="square" numCol="1" spcCol="144000">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4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The Hero’s Journey </a:t>
              </a:r>
              <a:r>
                <a:rPr kumimoji="0" lang="en-AU" sz="9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(p186)</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You can develop your Hero in three ways. </a:t>
              </a:r>
              <a:r>
                <a:rPr lang="en-AU" sz="900" dirty="0">
                  <a:solidFill>
                    <a:prstClr val="black"/>
                  </a:solidFill>
                  <a:latin typeface="Oldrichium ITC Std" panose="02000503060000020004" pitchFamily="2" charset="0"/>
                </a:rPr>
                <a:t>You mark these developments at </a:t>
              </a:r>
              <a:r>
                <a:rPr lang="en-AU" sz="900" b="1" dirty="0">
                  <a:solidFill>
                    <a:prstClr val="black"/>
                  </a:solidFill>
                  <a:latin typeface="Oldrichium ITC Std" panose="02000503060000020004" pitchFamily="2" charset="0"/>
                </a:rPr>
                <a:t>pivotal moments</a:t>
              </a:r>
              <a:r>
                <a:rPr lang="en-AU" sz="900" dirty="0">
                  <a:solidFill>
                    <a:prstClr val="black"/>
                  </a:solidFill>
                  <a:latin typeface="Oldrichium ITC Std" panose="02000503060000020004" pitchFamily="2" charset="0"/>
                </a:rPr>
                <a:t> in your Journey.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Others might give you opportunities and suggestions , but the decision to advance is yours.</a:t>
              </a:r>
            </a:p>
            <a:p>
              <a:pPr marL="171450" marR="0" lvl="0" indent="-171450" algn="l" defTabSz="457200" rtl="0" eaLnBrk="1" fontAlgn="auto" latinLnBrk="0" hangingPunct="1">
                <a:lnSpc>
                  <a:spcPct val="100000"/>
                </a:lnSpc>
                <a:spcBef>
                  <a:spcPts val="0"/>
                </a:spcBef>
                <a:spcAft>
                  <a:spcPts val="100"/>
                </a:spcAft>
                <a:buClrTx/>
                <a:buSzTx/>
                <a:buFont typeface="Wingdings 2" panose="05020102010507070707" pitchFamily="18" charset="2"/>
                <a:buChar char="Ó"/>
                <a:tabLst/>
                <a:defRPr/>
              </a:pPr>
              <a:r>
                <a:rPr kumimoji="0" lang="en-AU" sz="10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IMPROVE </a:t>
              </a:r>
            </a:p>
            <a:p>
              <a:pPr marR="0" lvl="0" algn="l" defTabSz="457200" rtl="0" eaLnBrk="1" fontAlgn="auto" latinLnBrk="0" hangingPunct="1">
                <a:lnSpc>
                  <a:spcPct val="100000"/>
                </a:lnSpc>
                <a:spcBef>
                  <a:spcPts val="0"/>
                </a:spcBef>
                <a:spcAft>
                  <a:spcPts val="300"/>
                </a:spcAft>
                <a:buClrTx/>
                <a:buSzTx/>
                <a:tabLst/>
                <a:defRPr/>
              </a:pPr>
              <a:r>
                <a:rPr kumimoji="0" lang="en-AU" sz="900" i="0" u="none" strike="noStrike" kern="1200" cap="none" spc="0" normalizeH="0" baseline="0" noProof="0" dirty="0">
                  <a:ln>
                    <a:noFill/>
                  </a:ln>
                  <a:effectLst/>
                  <a:uLnTx/>
                  <a:uFillTx/>
                  <a:latin typeface="Oldrichium ITC Std" panose="02000503060000020004" pitchFamily="2" charset="0"/>
                </a:rPr>
                <a:t>Mark </a:t>
              </a:r>
              <a:r>
                <a:rPr kumimoji="0" lang="en-AU" sz="900" b="1" i="0" u="none" strike="noStrike" kern="1200" cap="none" spc="0" normalizeH="0" baseline="0" noProof="0" dirty="0">
                  <a:ln>
                    <a:noFill/>
                  </a:ln>
                  <a:effectLst/>
                  <a:uLnTx/>
                  <a:uFillTx/>
                  <a:latin typeface="Oldrichium ITC Std" panose="02000503060000020004" pitchFamily="2" charset="0"/>
                </a:rPr>
                <a:t>Improve</a:t>
              </a:r>
              <a:r>
                <a:rPr kumimoji="0" lang="en-AU" sz="900" i="0" u="none" strike="noStrike" kern="1200" cap="none" spc="0" normalizeH="0" baseline="0" noProof="0" dirty="0">
                  <a:ln>
                    <a:noFill/>
                  </a:ln>
                  <a:effectLst/>
                  <a:uLnTx/>
                  <a:uFillTx/>
                  <a:latin typeface="Oldrichium ITC Std" panose="02000503060000020004" pitchFamily="2" charset="0"/>
                </a:rPr>
                <a:t> when your Theme’s Weakness tags are invoked, or when you </a:t>
              </a:r>
              <a:r>
                <a:rPr kumimoji="0" lang="en-AU" sz="900" b="1" i="0" u="none" strike="noStrike" kern="1200" cap="none" spc="0" normalizeH="0" baseline="0" noProof="0" dirty="0">
                  <a:ln>
                    <a:noFill/>
                  </a:ln>
                  <a:effectLst/>
                  <a:uLnTx/>
                  <a:uFillTx/>
                  <a:latin typeface="Oldrichium ITC Std" panose="02000503060000020004" pitchFamily="2" charset="0"/>
                </a:rPr>
                <a:t>Reflect </a:t>
              </a:r>
              <a:r>
                <a:rPr kumimoji="0" lang="en-AU" sz="900" i="0" u="none" strike="noStrike" kern="1200" cap="none" spc="0" normalizeH="0" baseline="0" noProof="0" dirty="0">
                  <a:ln>
                    <a:noFill/>
                  </a:ln>
                  <a:effectLst/>
                  <a:uLnTx/>
                  <a:uFillTx/>
                  <a:latin typeface="Oldrichium ITC Std" panose="02000503060000020004" pitchFamily="2" charset="0"/>
                </a:rPr>
                <a:t>at camp. </a:t>
              </a:r>
              <a:r>
                <a:rPr lang="en-AU" sz="900" dirty="0">
                  <a:latin typeface="Oldrichium ITC Std" panose="02000503060000020004" pitchFamily="2" charset="0"/>
                </a:rPr>
                <a:t>When you mark 3 Improve, or </a:t>
              </a:r>
              <a:r>
                <a:rPr lang="en-AU" sz="900" b="1" dirty="0">
                  <a:latin typeface="Oldrichium ITC Std" panose="02000503060000020004" pitchFamily="2" charset="0"/>
                </a:rPr>
                <a:t>Reflect</a:t>
              </a:r>
              <a:r>
                <a:rPr lang="en-AU" sz="900" dirty="0">
                  <a:latin typeface="Oldrichium ITC Std" panose="02000503060000020004" pitchFamily="2" charset="0"/>
                </a:rPr>
                <a:t> in a Sojourn, you gain an Improvement. </a:t>
              </a:r>
              <a:r>
                <a:rPr lang="en-AU" sz="900" b="1" dirty="0">
                  <a:latin typeface="Oldrichium ITC Std" panose="02000503060000020004" pitchFamily="2" charset="0"/>
                </a:rPr>
                <a:t>Rewrite or update one tag, then choose one </a:t>
              </a:r>
              <a:r>
                <a:rPr lang="en-AU" sz="900" dirty="0">
                  <a:latin typeface="Oldrichium ITC Std" panose="02000503060000020004" pitchFamily="2" charset="0"/>
                </a:rPr>
                <a:t>of the following options</a:t>
              </a:r>
              <a:r>
                <a:rPr lang="en-AU" sz="900" b="1" dirty="0">
                  <a:latin typeface="Oldrichium ITC Std" panose="02000503060000020004" pitchFamily="2" charset="0"/>
                </a:rPr>
                <a:t>:</a:t>
              </a:r>
            </a:p>
            <a:p>
              <a:pPr marL="144000" lvl="1" indent="-144000">
                <a:buFont typeface="Oldrichium ITC Std Light" panose="02000503060000020004" pitchFamily="2" charset="0"/>
                <a:buChar char="–"/>
                <a:defRPr/>
              </a:pPr>
              <a:r>
                <a:rPr lang="en-AU" sz="900" dirty="0">
                  <a:latin typeface="Oldrichium ITC Std" panose="02000503060000020004" pitchFamily="2" charset="0"/>
                </a:rPr>
                <a:t>Create a new </a:t>
              </a:r>
              <a:r>
                <a:rPr lang="en-AU" sz="900" b="1" dirty="0">
                  <a:latin typeface="Oldrichium ITC Std" panose="02000503060000020004" pitchFamily="2" charset="0"/>
                </a:rPr>
                <a:t>Power Tag</a:t>
              </a:r>
              <a:r>
                <a:rPr lang="en-AU" sz="900" dirty="0">
                  <a:latin typeface="Oldrichium ITC Std" panose="02000503060000020004" pitchFamily="2" charset="0"/>
                </a:rPr>
                <a:t> for this Theme</a:t>
              </a:r>
            </a:p>
            <a:p>
              <a:pPr marL="144000" lvl="1" indent="-144000">
                <a:buFont typeface="Oldrichium ITC Std Light" panose="02000503060000020004" pitchFamily="2" charset="0"/>
                <a:buChar char="–"/>
                <a:defRPr/>
              </a:pPr>
              <a:r>
                <a:rPr kumimoji="0" lang="en-AU" sz="900" i="0" u="none" strike="noStrike" kern="1200" cap="none" spc="0" normalizeH="0" baseline="0" noProof="0" dirty="0">
                  <a:ln>
                    <a:noFill/>
                  </a:ln>
                  <a:effectLst/>
                  <a:uLnTx/>
                  <a:uFillTx/>
                  <a:latin typeface="Oldrichium ITC Std" panose="02000503060000020004" pitchFamily="2" charset="0"/>
                </a:rPr>
                <a:t>Remove or add a </a:t>
              </a:r>
              <a:r>
                <a:rPr lang="en-AU" sz="900" b="1" dirty="0">
                  <a:latin typeface="Oldrichium ITC Std" panose="02000503060000020004" pitchFamily="2" charset="0"/>
                </a:rPr>
                <a:t>W</a:t>
              </a:r>
              <a:r>
                <a:rPr kumimoji="0" lang="en-AU" sz="900" b="1" i="0" u="none" strike="noStrike" kern="1200" cap="none" spc="0" normalizeH="0" baseline="0" noProof="0" dirty="0" err="1">
                  <a:ln>
                    <a:noFill/>
                  </a:ln>
                  <a:effectLst/>
                  <a:uLnTx/>
                  <a:uFillTx/>
                  <a:latin typeface="Oldrichium ITC Std" panose="02000503060000020004" pitchFamily="2" charset="0"/>
                </a:rPr>
                <a:t>eakness</a:t>
              </a:r>
              <a:r>
                <a:rPr kumimoji="0" lang="en-AU" sz="900" i="0" u="none" strike="noStrike" kern="1200" cap="none" spc="0" normalizeH="0" baseline="0" noProof="0" dirty="0">
                  <a:ln>
                    <a:noFill/>
                  </a:ln>
                  <a:effectLst/>
                  <a:uLnTx/>
                  <a:uFillTx/>
                  <a:latin typeface="Oldrichium ITC Std" panose="02000503060000020004" pitchFamily="2" charset="0"/>
                </a:rPr>
                <a:t> tag for this Theme</a:t>
              </a:r>
            </a:p>
            <a:p>
              <a:pPr marL="144000" lvl="1" indent="-144000">
                <a:buFont typeface="Oldrichium ITC Std Light" panose="02000503060000020004" pitchFamily="2" charset="0"/>
                <a:buChar char="–"/>
                <a:defRPr/>
              </a:pPr>
              <a:r>
                <a:rPr kumimoji="0" lang="en-AU" sz="900" i="0" u="none" strike="noStrike" kern="1200" cap="none" spc="0" normalizeH="0" baseline="0" noProof="0" dirty="0">
                  <a:ln>
                    <a:noFill/>
                  </a:ln>
                  <a:effectLst/>
                  <a:uLnTx/>
                  <a:uFillTx/>
                  <a:latin typeface="Oldrichium ITC Std" panose="02000503060000020004" pitchFamily="2" charset="0"/>
                </a:rPr>
                <a:t>Gain a </a:t>
              </a:r>
              <a:r>
                <a:rPr kumimoji="0" lang="en-AU" sz="900" b="1" i="0" u="none" strike="noStrike" kern="1200" cap="none" spc="0" normalizeH="0" baseline="0" noProof="0" dirty="0">
                  <a:ln>
                    <a:noFill/>
                  </a:ln>
                  <a:effectLst/>
                  <a:uLnTx/>
                  <a:uFillTx/>
                  <a:latin typeface="Oldrichium ITC Std" panose="02000503060000020004" pitchFamily="2" charset="0"/>
                </a:rPr>
                <a:t>Special Improvement</a:t>
              </a:r>
              <a:r>
                <a:rPr kumimoji="0" lang="en-AU" sz="900" i="0" u="none" strike="noStrike" kern="1200" cap="none" spc="0" normalizeH="0" baseline="0" noProof="0" dirty="0">
                  <a:ln>
                    <a:noFill/>
                  </a:ln>
                  <a:effectLst/>
                  <a:uLnTx/>
                  <a:uFillTx/>
                  <a:latin typeface="Oldrichium ITC Std" panose="02000503060000020004" pitchFamily="2" charset="0"/>
                </a:rPr>
                <a:t> for this Theme</a:t>
              </a:r>
            </a:p>
            <a:p>
              <a:pPr marL="144000" lvl="1" indent="-144000">
                <a:buFont typeface="Oldrichium ITC Std Light" panose="02000503060000020004" pitchFamily="2" charset="0"/>
                <a:buChar char="–"/>
                <a:defRPr/>
              </a:pPr>
              <a:r>
                <a:rPr lang="en-AU" sz="900" dirty="0">
                  <a:latin typeface="Oldrichium ITC Std" panose="02000503060000020004" pitchFamily="2" charset="0"/>
                </a:rPr>
                <a:t>Reset the </a:t>
              </a:r>
              <a:r>
                <a:rPr lang="en-AU" sz="900" b="1" dirty="0">
                  <a:latin typeface="Oldrichium ITC Std" panose="02000503060000020004" pitchFamily="2" charset="0"/>
                </a:rPr>
                <a:t>Abandon </a:t>
              </a:r>
              <a:r>
                <a:rPr lang="en-AU" sz="900" dirty="0">
                  <a:latin typeface="Oldrichium ITC Std" panose="02000503060000020004" pitchFamily="2" charset="0"/>
                </a:rPr>
                <a:t>track, </a:t>
              </a:r>
              <a:r>
                <a:rPr lang="en-AU" sz="900" b="1" dirty="0">
                  <a:latin typeface="Oldrichium ITC Std" panose="02000503060000020004" pitchFamily="2" charset="0"/>
                </a:rPr>
                <a:t>Milestone </a:t>
              </a:r>
              <a:r>
                <a:rPr lang="en-AU" sz="900" dirty="0">
                  <a:latin typeface="Oldrichium ITC Std" panose="02000503060000020004" pitchFamily="2" charset="0"/>
                </a:rPr>
                <a:t>track, or both on this Theme</a:t>
              </a:r>
            </a:p>
            <a:p>
              <a:pPr marL="144000" lvl="1" indent="-144000">
                <a:spcAft>
                  <a:spcPts val="300"/>
                </a:spcAft>
                <a:buFont typeface="Oldrichium ITC Std Light" panose="02000503060000020004" pitchFamily="2" charset="0"/>
                <a:buChar char="–"/>
                <a:defRPr/>
              </a:pPr>
              <a:r>
                <a:rPr lang="en-AU" sz="900" dirty="0">
                  <a:latin typeface="Oldrichium ITC Std" panose="02000503060000020004" pitchFamily="2" charset="0"/>
                </a:rPr>
                <a:t>Mark </a:t>
              </a:r>
              <a:r>
                <a:rPr lang="en-AU" sz="900" b="1" dirty="0">
                  <a:latin typeface="Oldrichium ITC Std" panose="02000503060000020004" pitchFamily="2" charset="0"/>
                </a:rPr>
                <a:t>Promise</a:t>
              </a:r>
            </a:p>
            <a:p>
              <a:pPr marL="171450" lvl="0" indent="-171450">
                <a:spcAft>
                  <a:spcPts val="100"/>
                </a:spcAft>
                <a:buFont typeface="Wingdings 2" panose="05020102010507070707" pitchFamily="18" charset="2"/>
                <a:buChar char="Ó"/>
                <a:defRPr/>
              </a:pPr>
              <a:r>
                <a:rPr lang="en-AU" sz="1000" b="1" dirty="0">
                  <a:solidFill>
                    <a:schemeClr val="tx1">
                      <a:lumMod val="65000"/>
                      <a:lumOff val="35000"/>
                    </a:schemeClr>
                  </a:solidFill>
                  <a:latin typeface="Oldrichium ITC Std" panose="02000503060000020004" pitchFamily="2" charset="0"/>
                </a:rPr>
                <a:t>QUESTS &amp; MILESTONES </a:t>
              </a:r>
            </a:p>
            <a:p>
              <a:pPr lvl="0">
                <a:defRPr/>
              </a:pPr>
              <a:r>
                <a:rPr lang="en-AU" sz="900" dirty="0">
                  <a:solidFill>
                    <a:prstClr val="black"/>
                  </a:solidFill>
                  <a:latin typeface="Oldrichium ITC Std" panose="02000503060000020004" pitchFamily="2" charset="0"/>
                </a:rPr>
                <a:t>Each of your Themes has a Quest (</a:t>
              </a:r>
              <a:r>
                <a:rPr lang="en-AU" sz="900" b="1" dirty="0">
                  <a:solidFill>
                    <a:prstClr val="black"/>
                  </a:solidFill>
                  <a:latin typeface="Oldrichium ITC Std" panose="02000503060000020004" pitchFamily="2" charset="0"/>
                </a:rPr>
                <a:t>Wish</a:t>
              </a:r>
              <a:r>
                <a:rPr lang="en-AU" sz="900" dirty="0">
                  <a:solidFill>
                    <a:prstClr val="black"/>
                  </a:solidFill>
                  <a:latin typeface="Oldrichium ITC Std" panose="02000503060000020004" pitchFamily="2" charset="0"/>
                </a:rPr>
                <a:t>, </a:t>
              </a:r>
              <a:r>
                <a:rPr lang="en-AU" sz="900" b="1" dirty="0">
                  <a:solidFill>
                    <a:prstClr val="black"/>
                  </a:solidFill>
                  <a:latin typeface="Oldrichium ITC Std" panose="02000503060000020004" pitchFamily="2" charset="0"/>
                </a:rPr>
                <a:t>Truth</a:t>
              </a:r>
              <a:r>
                <a:rPr lang="en-AU" sz="900" dirty="0">
                  <a:solidFill>
                    <a:prstClr val="black"/>
                  </a:solidFill>
                  <a:latin typeface="Oldrichium ITC Std" panose="02000503060000020004" pitchFamily="2" charset="0"/>
                </a:rPr>
                <a:t>, </a:t>
              </a:r>
              <a:r>
                <a:rPr lang="en-AU" sz="900" b="1" dirty="0">
                  <a:solidFill>
                    <a:prstClr val="black"/>
                  </a:solidFill>
                  <a:latin typeface="Oldrichium ITC Std" panose="02000503060000020004" pitchFamily="2" charset="0"/>
                </a:rPr>
                <a:t>Home</a:t>
              </a:r>
              <a:r>
                <a:rPr lang="en-AU" sz="900" dirty="0">
                  <a:solidFill>
                    <a:prstClr val="black"/>
                  </a:solidFill>
                  <a:latin typeface="Oldrichium ITC Std" panose="02000503060000020004" pitchFamily="2" charset="0"/>
                </a:rPr>
                <a:t>, or </a:t>
              </a:r>
              <a:r>
                <a:rPr lang="en-AU" sz="900" b="1" dirty="0">
                  <a:solidFill>
                    <a:prstClr val="black"/>
                  </a:solidFill>
                  <a:latin typeface="Oldrichium ITC Std" panose="02000503060000020004" pitchFamily="2" charset="0"/>
                </a:rPr>
                <a:t>Question</a:t>
              </a:r>
              <a:r>
                <a:rPr lang="en-AU" sz="900" dirty="0">
                  <a:solidFill>
                    <a:prstClr val="black"/>
                  </a:solidFill>
                  <a:latin typeface="Oldrichium ITC Std" panose="02000503060000020004" pitchFamily="2" charset="0"/>
                </a:rPr>
                <a:t>).</a:t>
              </a:r>
            </a:p>
            <a:p>
              <a:pPr indent="90488">
                <a:defRPr/>
              </a:pPr>
              <a:r>
                <a:rPr lang="en-AU" sz="900" dirty="0">
                  <a:solidFill>
                    <a:prstClr val="black"/>
                  </a:solidFill>
                  <a:latin typeface="Oldrichium ITC Std" panose="02000503060000020004" pitchFamily="2" charset="0"/>
                </a:rPr>
                <a:t>You mark a </a:t>
              </a:r>
              <a:r>
                <a:rPr lang="en-AU" sz="900" b="1" dirty="0">
                  <a:solidFill>
                    <a:prstClr val="black"/>
                  </a:solidFill>
                  <a:latin typeface="Oldrichium ITC Std" panose="02000503060000020004" pitchFamily="2" charset="0"/>
                </a:rPr>
                <a:t>Milestone</a:t>
              </a:r>
              <a:r>
                <a:rPr lang="en-AU" sz="900" dirty="0">
                  <a:solidFill>
                    <a:prstClr val="black"/>
                  </a:solidFill>
                  <a:latin typeface="Oldrichium ITC Std" panose="02000503060000020004" pitchFamily="2" charset="0"/>
                </a:rPr>
                <a:t> when you make a significant step towards your Quest or act in accordance with a Quest. It can be useful to assign real goals towards each Milestone.</a:t>
              </a:r>
            </a:p>
            <a:p>
              <a:pPr indent="90488">
                <a:defRPr/>
              </a:pPr>
              <a:r>
                <a:rPr lang="en-AU" sz="900" dirty="0">
                  <a:solidFill>
                    <a:prstClr val="black"/>
                  </a:solidFill>
                  <a:latin typeface="Oldrichium ITC Std" panose="02000503060000020004" pitchFamily="2" charset="0"/>
                </a:rPr>
                <a:t>You may mark two or even three Milestones at a time, especially if your Quest suddenly changes or concludes.</a:t>
              </a:r>
            </a:p>
            <a:p>
              <a:pPr lvl="0">
                <a:spcAft>
                  <a:spcPts val="300"/>
                </a:spcAft>
                <a:defRPr/>
              </a:pPr>
              <a:r>
                <a:rPr lang="en-AU" sz="900" dirty="0">
                  <a:solidFill>
                    <a:prstClr val="black"/>
                  </a:solidFill>
                  <a:latin typeface="Oldrichium ITC Std" panose="02000503060000020004" pitchFamily="2" charset="0"/>
                </a:rPr>
                <a:t>When you mark 3 Milestones, your Theme </a:t>
              </a:r>
              <a:r>
                <a:rPr lang="en-AU" sz="900" b="1" dirty="0">
                  <a:solidFill>
                    <a:prstClr val="black"/>
                  </a:solidFill>
                  <a:latin typeface="Oldrichium ITC Std" panose="02000503060000020004" pitchFamily="2" charset="0"/>
                </a:rPr>
                <a:t>evolves (do the following)</a:t>
              </a:r>
              <a:r>
                <a:rPr lang="en-AU" sz="900" dirty="0">
                  <a:solidFill>
                    <a:prstClr val="black"/>
                  </a:solidFill>
                  <a:latin typeface="Oldrichium ITC Std" panose="02000503060000020004" pitchFamily="2" charset="0"/>
                </a:rPr>
                <a:t>:</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Mark </a:t>
              </a:r>
              <a:r>
                <a:rPr lang="en-AU" sz="900" b="1" dirty="0">
                  <a:solidFill>
                    <a:prstClr val="black"/>
                  </a:solidFill>
                  <a:latin typeface="Oldrichium ITC Std" panose="02000503060000020004" pitchFamily="2" charset="0"/>
                </a:rPr>
                <a:t>Promise</a:t>
              </a:r>
              <a:r>
                <a:rPr lang="en-AU" sz="900" dirty="0">
                  <a:solidFill>
                    <a:prstClr val="black"/>
                  </a:solidFill>
                  <a:latin typeface="Oldrichium ITC Std" panose="02000503060000020004" pitchFamily="2" charset="0"/>
                </a:rPr>
                <a:t>, once.</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Create a new </a:t>
              </a:r>
              <a:r>
                <a:rPr lang="en-AU" sz="900" b="1" dirty="0">
                  <a:solidFill>
                    <a:prstClr val="black"/>
                  </a:solidFill>
                  <a:latin typeface="Oldrichium ITC Std" panose="02000503060000020004" pitchFamily="2" charset="0"/>
                </a:rPr>
                <a:t>Title Tag </a:t>
              </a:r>
              <a:r>
                <a:rPr lang="en-AU" sz="900" dirty="0">
                  <a:solidFill>
                    <a:prstClr val="black"/>
                  </a:solidFill>
                  <a:latin typeface="Oldrichium ITC Std" panose="02000503060000020004" pitchFamily="2" charset="0"/>
                </a:rPr>
                <a:t>for this Theme.</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Choose a new theme type (+/- </a:t>
              </a:r>
              <a:r>
                <a:rPr lang="en-AU" sz="900" b="1" dirty="0">
                  <a:solidFill>
                    <a:prstClr val="black"/>
                  </a:solidFill>
                  <a:latin typeface="Oldrichium ITC Std" panose="02000503060000020004" pitchFamily="2" charset="0"/>
                </a:rPr>
                <a:t>Might</a:t>
              </a:r>
              <a:r>
                <a:rPr lang="en-AU" sz="900" dirty="0">
                  <a:solidFill>
                    <a:prstClr val="black"/>
                  </a:solidFill>
                  <a:latin typeface="Oldrichium ITC Std" panose="02000503060000020004" pitchFamily="2" charset="0"/>
                </a:rPr>
                <a:t>).</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Revise your </a:t>
              </a:r>
              <a:r>
                <a:rPr lang="en-AU" sz="900" b="1" dirty="0">
                  <a:solidFill>
                    <a:prstClr val="black"/>
                  </a:solidFill>
                  <a:latin typeface="Oldrichium ITC Std" panose="02000503060000020004" pitchFamily="2" charset="0"/>
                </a:rPr>
                <a:t>Theme tags </a:t>
              </a:r>
              <a:r>
                <a:rPr lang="en-AU" sz="900" dirty="0">
                  <a:solidFill>
                    <a:prstClr val="black"/>
                  </a:solidFill>
                  <a:latin typeface="Oldrichium ITC Std" panose="02000503060000020004" pitchFamily="2" charset="0"/>
                </a:rPr>
                <a:t>or replace them altogether.</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Revise your </a:t>
              </a:r>
              <a:r>
                <a:rPr lang="en-AU" sz="900" b="1" dirty="0">
                  <a:solidFill>
                    <a:prstClr val="black"/>
                  </a:solidFill>
                  <a:latin typeface="Oldrichium ITC Std" panose="02000503060000020004" pitchFamily="2" charset="0"/>
                </a:rPr>
                <a:t>Quest</a:t>
              </a:r>
              <a:r>
                <a:rPr lang="en-AU" sz="900" dirty="0">
                  <a:solidFill>
                    <a:prstClr val="black"/>
                  </a:solidFill>
                  <a:latin typeface="Oldrichium ITC Std" panose="02000503060000020004" pitchFamily="2" charset="0"/>
                </a:rPr>
                <a:t> for this theme (finding a new Quest, learning from your failure, raising the stakes).</a:t>
              </a:r>
            </a:p>
            <a:p>
              <a:pPr marL="144000" lvl="0" indent="-144000">
                <a:spcAft>
                  <a:spcPts val="300"/>
                </a:spcAft>
                <a:buFont typeface="Oldrichium ITC Std" panose="02000503060000020004" pitchFamily="2" charset="0"/>
                <a:buChar char="–"/>
                <a:defRPr/>
              </a:pPr>
              <a:r>
                <a:rPr lang="en-AU" sz="900" dirty="0">
                  <a:solidFill>
                    <a:prstClr val="black"/>
                  </a:solidFill>
                  <a:latin typeface="Oldrichium ITC Std" panose="02000503060000020004" pitchFamily="2" charset="0"/>
                </a:rPr>
                <a:t>Gain </a:t>
              </a:r>
              <a:r>
                <a:rPr lang="en-AU" sz="900" b="1" dirty="0">
                  <a:solidFill>
                    <a:prstClr val="black"/>
                  </a:solidFill>
                  <a:latin typeface="Oldrichium ITC Std" panose="02000503060000020004" pitchFamily="2" charset="0"/>
                </a:rPr>
                <a:t>Improvements</a:t>
              </a:r>
              <a:r>
                <a:rPr lang="en-AU" sz="900" dirty="0">
                  <a:solidFill>
                    <a:prstClr val="black"/>
                  </a:solidFill>
                  <a:latin typeface="Oldrichium ITC Std" panose="02000503060000020004" pitchFamily="2" charset="0"/>
                </a:rPr>
                <a:t> for your new Theme per Improvement on your old Theme.</a:t>
              </a:r>
            </a:p>
            <a:p>
              <a:pPr lvl="0">
                <a:spcAft>
                  <a:spcPts val="300"/>
                </a:spcAft>
                <a:defRPr/>
              </a:pPr>
              <a:r>
                <a:rPr lang="en-AU" sz="900" dirty="0">
                  <a:solidFill>
                    <a:prstClr val="black"/>
                  </a:solidFill>
                  <a:latin typeface="Oldrichium ITC Std" panose="02000503060000020004" pitchFamily="2" charset="0"/>
                </a:rPr>
                <a:t>When you evolve a theme, you can instead replace another Theme to show how your Hero focuses more on this aspect of themselves. </a:t>
              </a:r>
              <a:endParaRPr lang="en-AU" sz="900" b="1" dirty="0">
                <a:solidFill>
                  <a:srgbClr val="E97132">
                    <a:lumMod val="50000"/>
                  </a:srgbClr>
                </a:solidFill>
                <a:latin typeface="Oldrichium ITC Std" panose="02000503060000020004" pitchFamily="2" charset="0"/>
              </a:endParaRPr>
            </a:p>
          </p:txBody>
        </p:sp>
        <p:sp>
          <p:nvSpPr>
            <p:cNvPr id="11" name="TextBox 10">
              <a:extLst>
                <a:ext uri="{FF2B5EF4-FFF2-40B4-BE49-F238E27FC236}">
                  <a16:creationId xmlns:a16="http://schemas.microsoft.com/office/drawing/2014/main" id="{0C79FFEC-6A57-DCC1-B087-AEC42FEE48F4}"/>
                </a:ext>
              </a:extLst>
            </p:cNvPr>
            <p:cNvSpPr txBox="1"/>
            <p:nvPr/>
          </p:nvSpPr>
          <p:spPr>
            <a:xfrm>
              <a:off x="7561006" y="1654001"/>
              <a:ext cx="2254156" cy="4824000"/>
            </a:xfrm>
            <a:prstGeom prst="rect">
              <a:avLst/>
            </a:prstGeom>
            <a:noFill/>
            <a:ln>
              <a:noFill/>
            </a:ln>
          </p:spPr>
          <p:txBody>
            <a:bodyPr wrap="square" numCol="1" spcCol="144000">
              <a:spAutoFit/>
            </a:bodyPr>
            <a:lstStyle/>
            <a:p>
              <a:pPr marL="88900" lvl="1">
                <a:defRPr/>
              </a:pPr>
              <a:endParaRPr lang="en-AU" sz="1400" b="1" dirty="0">
                <a:latin typeface="Oldrichium ITC Std Light" panose="02000703050000020004" pitchFamily="50" charset="0"/>
              </a:endParaRPr>
            </a:p>
            <a:p>
              <a:pPr marL="171450" lvl="0" indent="-171450">
                <a:spcAft>
                  <a:spcPts val="100"/>
                </a:spcAft>
                <a:buFont typeface="Wingdings 2" panose="05020102010507070707" pitchFamily="18" charset="2"/>
                <a:buChar char="Ó"/>
                <a:defRPr/>
              </a:pPr>
              <a:r>
                <a:rPr lang="en-AU" sz="1000" b="1" dirty="0">
                  <a:solidFill>
                    <a:schemeClr val="tx1">
                      <a:lumMod val="65000"/>
                      <a:lumOff val="35000"/>
                    </a:schemeClr>
                  </a:solidFill>
                  <a:latin typeface="Oldrichium ITC Std" panose="02000503060000020004" pitchFamily="2" charset="0"/>
                </a:rPr>
                <a:t>ABANDONING A QUEST </a:t>
              </a:r>
            </a:p>
            <a:p>
              <a:pPr>
                <a:defRPr/>
              </a:pPr>
              <a:r>
                <a:rPr lang="en-AU" sz="900" dirty="0">
                  <a:solidFill>
                    <a:prstClr val="black"/>
                  </a:solidFill>
                  <a:latin typeface="Oldrichium ITC Std" panose="02000503060000020004" pitchFamily="2" charset="0"/>
                </a:rPr>
                <a:t>You mark </a:t>
              </a:r>
              <a:r>
                <a:rPr lang="en-AU" sz="900" b="1" dirty="0">
                  <a:solidFill>
                    <a:prstClr val="black"/>
                  </a:solidFill>
                  <a:latin typeface="Oldrichium ITC Std" panose="02000503060000020004" pitchFamily="2" charset="0"/>
                </a:rPr>
                <a:t>Abandon </a:t>
              </a:r>
              <a:r>
                <a:rPr lang="en-AU" sz="900" dirty="0">
                  <a:solidFill>
                    <a:prstClr val="black"/>
                  </a:solidFill>
                  <a:latin typeface="Oldrichium ITC Std" panose="02000503060000020004" pitchFamily="2" charset="0"/>
                </a:rPr>
                <a:t>when you forgo or miss a chance to learn or progress about your Quest, falter in your duty or act against your Quest’s belief. </a:t>
              </a:r>
            </a:p>
            <a:p>
              <a:pPr indent="90000">
                <a:defRPr/>
              </a:pPr>
              <a:r>
                <a:rPr lang="en-AU" sz="900" dirty="0">
                  <a:solidFill>
                    <a:prstClr val="black"/>
                  </a:solidFill>
                  <a:latin typeface="Oldrichium ITC Std" panose="02000503060000020004" pitchFamily="2" charset="0"/>
                </a:rPr>
                <a:t>You may mark two or even three Abandon at a time, especially if you discover a ground-shaking revelation.</a:t>
              </a:r>
            </a:p>
            <a:p>
              <a:pPr lvl="0">
                <a:spcAft>
                  <a:spcPts val="100"/>
                </a:spcAft>
                <a:defRPr/>
              </a:pPr>
              <a:r>
                <a:rPr lang="en-AU" sz="900" dirty="0">
                  <a:solidFill>
                    <a:prstClr val="black"/>
                  </a:solidFill>
                  <a:latin typeface="Oldrichium ITC Std" panose="02000503060000020004" pitchFamily="2" charset="0"/>
                </a:rPr>
                <a:t>When you mark 3 Abandon, you replace your theme:</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Mark </a:t>
              </a:r>
              <a:r>
                <a:rPr lang="en-AU" sz="900" b="1" dirty="0">
                  <a:solidFill>
                    <a:prstClr val="black"/>
                  </a:solidFill>
                  <a:latin typeface="Oldrichium ITC Std" panose="02000503060000020004" pitchFamily="2" charset="0"/>
                </a:rPr>
                <a:t>Promise</a:t>
              </a:r>
              <a:r>
                <a:rPr lang="en-AU" sz="900" dirty="0">
                  <a:solidFill>
                    <a:prstClr val="black"/>
                  </a:solidFill>
                  <a:latin typeface="Oldrichium ITC Std" panose="02000503060000020004" pitchFamily="2" charset="0"/>
                </a:rPr>
                <a:t>, once.</a:t>
              </a:r>
            </a:p>
            <a:p>
              <a:pPr marL="144000" lvl="0" indent="-144000">
                <a:buFont typeface="Oldrichium ITC Std" panose="02000503060000020004" pitchFamily="2" charset="0"/>
                <a:buChar char="–"/>
                <a:defRPr/>
              </a:pPr>
              <a:r>
                <a:rPr lang="en-AU" sz="900" dirty="0">
                  <a:solidFill>
                    <a:prstClr val="black"/>
                  </a:solidFill>
                  <a:latin typeface="Oldrichium ITC Std" panose="02000503060000020004" pitchFamily="2" charset="0"/>
                </a:rPr>
                <a:t>Mark </a:t>
              </a:r>
              <a:r>
                <a:rPr lang="en-AU" sz="900" b="1" dirty="0">
                  <a:solidFill>
                    <a:prstClr val="black"/>
                  </a:solidFill>
                  <a:latin typeface="Oldrichium ITC Std" panose="02000503060000020004" pitchFamily="2" charset="0"/>
                </a:rPr>
                <a:t>Promise</a:t>
              </a:r>
              <a:r>
                <a:rPr lang="en-AU" sz="900" dirty="0">
                  <a:solidFill>
                    <a:prstClr val="black"/>
                  </a:solidFill>
                  <a:latin typeface="Oldrichium ITC Std" panose="02000503060000020004" pitchFamily="2" charset="0"/>
                </a:rPr>
                <a:t> again per </a:t>
              </a:r>
              <a:r>
                <a:rPr lang="en-AU" sz="900" b="1" dirty="0">
                  <a:solidFill>
                    <a:prstClr val="black"/>
                  </a:solidFill>
                  <a:latin typeface="Oldrichium ITC Std" panose="02000503060000020004" pitchFamily="2" charset="0"/>
                </a:rPr>
                <a:t>Improvement</a:t>
              </a:r>
              <a:r>
                <a:rPr lang="en-AU" sz="900" dirty="0">
                  <a:solidFill>
                    <a:prstClr val="black"/>
                  </a:solidFill>
                  <a:latin typeface="Oldrichium ITC Std" panose="02000503060000020004" pitchFamily="2" charset="0"/>
                </a:rPr>
                <a:t> on this Theme.</a:t>
              </a: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Discard</a:t>
              </a:r>
              <a:r>
                <a:rPr lang="en-AU" sz="900" dirty="0">
                  <a:solidFill>
                    <a:prstClr val="black"/>
                  </a:solidFill>
                  <a:latin typeface="Oldrichium ITC Std" panose="02000503060000020004" pitchFamily="2" charset="0"/>
                </a:rPr>
                <a:t> this Theme card.</a:t>
              </a:r>
            </a:p>
            <a:p>
              <a:pPr marL="144000" lvl="0" indent="-144000">
                <a:spcAft>
                  <a:spcPts val="300"/>
                </a:spcAft>
                <a:buFont typeface="Oldrichium ITC Std" panose="02000503060000020004" pitchFamily="2" charset="0"/>
                <a:buChar char="–"/>
                <a:defRPr/>
              </a:pPr>
              <a:r>
                <a:rPr lang="en-AU" sz="900" dirty="0">
                  <a:solidFill>
                    <a:prstClr val="black"/>
                  </a:solidFill>
                  <a:latin typeface="Oldrichium ITC Std" panose="02000503060000020004" pitchFamily="2" charset="0"/>
                </a:rPr>
                <a:t>Create a new </a:t>
              </a:r>
              <a:r>
                <a:rPr lang="en-AU" sz="900" b="1" dirty="0">
                  <a:solidFill>
                    <a:prstClr val="black"/>
                  </a:solidFill>
                  <a:latin typeface="Oldrichium ITC Std" panose="02000503060000020004" pitchFamily="2" charset="0"/>
                </a:rPr>
                <a:t>Nascent Theme</a:t>
              </a:r>
              <a:r>
                <a:rPr lang="en-AU" sz="900" dirty="0">
                  <a:solidFill>
                    <a:prstClr val="black"/>
                  </a:solidFill>
                  <a:latin typeface="Oldrichium ITC Std" panose="02000503060000020004" pitchFamily="2" charset="0"/>
                </a:rPr>
                <a:t>. It only has a Title tag, a weakness tag and a Quest. When you mark </a:t>
              </a:r>
              <a:r>
                <a:rPr lang="en-AU" sz="900" b="1" dirty="0">
                  <a:solidFill>
                    <a:prstClr val="black"/>
                  </a:solidFill>
                  <a:latin typeface="Oldrichium ITC Std" panose="02000503060000020004" pitchFamily="2" charset="0"/>
                </a:rPr>
                <a:t>Improve</a:t>
              </a:r>
              <a:r>
                <a:rPr lang="en-AU" sz="900" dirty="0">
                  <a:solidFill>
                    <a:prstClr val="black"/>
                  </a:solidFill>
                  <a:latin typeface="Oldrichium ITC Std" panose="02000503060000020004" pitchFamily="2" charset="0"/>
                </a:rPr>
                <a:t> on this Theme, instead make a new Power tag until you have 3.</a:t>
              </a:r>
            </a:p>
            <a:p>
              <a:pPr marL="171450" lvl="0" indent="-171450">
                <a:spcAft>
                  <a:spcPts val="100"/>
                </a:spcAft>
                <a:buFont typeface="Wingdings 2" panose="05020102010507070707" pitchFamily="18" charset="2"/>
                <a:buChar char="Ó"/>
                <a:defRPr/>
              </a:pPr>
              <a:r>
                <a:rPr lang="en-AU" sz="1000" b="1" dirty="0">
                  <a:solidFill>
                    <a:schemeClr val="tx1">
                      <a:lumMod val="65000"/>
                      <a:lumOff val="35000"/>
                    </a:schemeClr>
                  </a:solidFill>
                  <a:latin typeface="Oldrichium ITC Std" panose="02000503060000020004" pitchFamily="2" charset="0"/>
                </a:rPr>
                <a:t>PROMISE</a:t>
              </a:r>
            </a:p>
            <a:p>
              <a:pPr lvl="0">
                <a:defRPr/>
              </a:pPr>
              <a:r>
                <a:rPr lang="en-AU" sz="900" dirty="0">
                  <a:solidFill>
                    <a:prstClr val="black"/>
                  </a:solidFill>
                  <a:latin typeface="Oldrichium ITC Std" panose="02000503060000020004" pitchFamily="2" charset="0"/>
                </a:rPr>
                <a:t>You mark </a:t>
              </a:r>
              <a:r>
                <a:rPr lang="en-AU" sz="900" b="1" dirty="0">
                  <a:solidFill>
                    <a:prstClr val="black"/>
                  </a:solidFill>
                  <a:latin typeface="Oldrichium ITC Std" panose="02000503060000020004" pitchFamily="2" charset="0"/>
                </a:rPr>
                <a:t>Promise</a:t>
              </a:r>
              <a:r>
                <a:rPr lang="en-AU" sz="900" dirty="0">
                  <a:solidFill>
                    <a:prstClr val="black"/>
                  </a:solidFill>
                  <a:latin typeface="Oldrichium ITC Std" panose="02000503060000020004" pitchFamily="2" charset="0"/>
                </a:rPr>
                <a:t> when you evolve, develop or replace your Themes.</a:t>
              </a:r>
            </a:p>
            <a:p>
              <a:pPr lvl="0" indent="90000">
                <a:spcAft>
                  <a:spcPts val="100"/>
                </a:spcAft>
                <a:defRPr/>
              </a:pPr>
              <a:r>
                <a:rPr lang="en-AU" sz="900" dirty="0">
                  <a:solidFill>
                    <a:prstClr val="black"/>
                  </a:solidFill>
                  <a:latin typeface="Oldrichium ITC Std" panose="02000503060000020004" pitchFamily="2" charset="0"/>
                </a:rPr>
                <a:t>When you mark 5 Promise, reset the track and choose </a:t>
              </a:r>
              <a:r>
                <a:rPr lang="en-AU" sz="900" b="1" dirty="0">
                  <a:solidFill>
                    <a:prstClr val="black"/>
                  </a:solidFill>
                  <a:latin typeface="Oldrichium ITC Std" panose="02000503060000020004" pitchFamily="2" charset="0"/>
                </a:rPr>
                <a:t>a Moment of Fulfillment</a:t>
              </a:r>
              <a:r>
                <a:rPr lang="en-AU" sz="900" dirty="0">
                  <a:solidFill>
                    <a:prstClr val="black"/>
                  </a:solidFill>
                  <a:latin typeface="Oldrichium ITC Std" panose="02000503060000020004" pitchFamily="2" charset="0"/>
                </a:rPr>
                <a:t>:</a:t>
              </a: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Arrive at Journey’s End (p193)</a:t>
              </a:r>
              <a:endParaRPr lang="en-AU" sz="900" dirty="0">
                <a:solidFill>
                  <a:prstClr val="black"/>
                </a:solidFill>
                <a:latin typeface="Oldrichium ITC Std" panose="02000503060000020004" pitchFamily="2" charset="0"/>
              </a:endParaRP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Be Reforged (p194)</a:t>
              </a:r>
              <a:endParaRPr lang="en-AU" sz="900" dirty="0">
                <a:solidFill>
                  <a:prstClr val="black"/>
                </a:solidFill>
                <a:latin typeface="Oldrichium ITC Std" panose="02000503060000020004" pitchFamily="2" charset="0"/>
              </a:endParaRP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Gain a Quintessence (p194-195)</a:t>
              </a:r>
              <a:endParaRPr lang="en-AU" sz="900" dirty="0">
                <a:solidFill>
                  <a:prstClr val="black"/>
                </a:solidFill>
                <a:latin typeface="Oldrichium ITC Std" panose="02000503060000020004" pitchFamily="2" charset="0"/>
              </a:endParaRPr>
            </a:p>
            <a:p>
              <a:pPr marL="14400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Shake the Foundations of Magic (p195)</a:t>
              </a:r>
              <a:endParaRPr lang="en-AU" sz="900" dirty="0">
                <a:solidFill>
                  <a:prstClr val="black"/>
                </a:solidFill>
                <a:latin typeface="Oldrichium ITC Std" panose="02000503060000020004" pitchFamily="2" charset="0"/>
              </a:endParaRPr>
            </a:p>
            <a:p>
              <a:pPr marL="14400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Speak Words Eternal (p195)</a:t>
              </a:r>
              <a:endParaRPr lang="en-AU" sz="900" dirty="0">
                <a:solidFill>
                  <a:prstClr val="black"/>
                </a:solidFill>
                <a:latin typeface="Oldrichium ITC Std" panose="02000503060000020004" pitchFamily="2" charset="0"/>
              </a:endParaRPr>
            </a:p>
            <a:p>
              <a:pPr marL="144000" lvl="0" indent="-144000">
                <a:buFont typeface="Oldrichium ITC Std" panose="02000503060000020004" pitchFamily="2" charset="0"/>
                <a:buChar char="–"/>
                <a:defRPr/>
              </a:pPr>
              <a:r>
                <a:rPr lang="en-AU" sz="900" b="1" dirty="0">
                  <a:solidFill>
                    <a:prstClr val="black"/>
                  </a:solidFill>
                  <a:latin typeface="Oldrichium ITC Std" panose="02000503060000020004" pitchFamily="2" charset="0"/>
                </a:rPr>
                <a:t>Unearth Lost Truths (p195)</a:t>
              </a:r>
              <a:endParaRPr lang="en-AU" sz="900" dirty="0">
                <a:solidFill>
                  <a:prstClr val="black"/>
                </a:solidFill>
                <a:latin typeface="Oldrichium ITC Std" panose="02000503060000020004" pitchFamily="2" charset="0"/>
              </a:endParaRPr>
            </a:p>
          </p:txBody>
        </p:sp>
      </p:grpSp>
      <p:sp>
        <p:nvSpPr>
          <p:cNvPr id="14" name="Freeform: Shape 13" descr="Full frame shot of blank aged paper">
            <a:extLst>
              <a:ext uri="{FF2B5EF4-FFF2-40B4-BE49-F238E27FC236}">
                <a16:creationId xmlns:a16="http://schemas.microsoft.com/office/drawing/2014/main" id="{B5568384-9E7C-D21C-E4BA-2380BEABA0CA}"/>
              </a:ext>
            </a:extLst>
          </p:cNvPr>
          <p:cNvSpPr/>
          <p:nvPr/>
        </p:nvSpPr>
        <p:spPr>
          <a:xfrm rot="10800000" flipV="1">
            <a:off x="294874" y="2140487"/>
            <a:ext cx="3205410" cy="3450372"/>
          </a:xfrm>
          <a:custGeom>
            <a:avLst/>
            <a:gdLst>
              <a:gd name="connsiteX0" fmla="*/ 831220 w 2787924"/>
              <a:gd name="connsiteY0" fmla="*/ 0 h 6012116"/>
              <a:gd name="connsiteX1" fmla="*/ 901892 w 2787924"/>
              <a:gd name="connsiteY1" fmla="*/ 3831 h 6012116"/>
              <a:gd name="connsiteX2" fmla="*/ 998577 w 2787924"/>
              <a:gd name="connsiteY2" fmla="*/ 5814 h 6012116"/>
              <a:gd name="connsiteX3" fmla="*/ 1138444 w 2787924"/>
              <a:gd name="connsiteY3" fmla="*/ 13098 h 6012116"/>
              <a:gd name="connsiteX4" fmla="*/ 1245930 w 2787924"/>
              <a:gd name="connsiteY4" fmla="*/ 7762 h 6012116"/>
              <a:gd name="connsiteX5" fmla="*/ 1275514 w 2787924"/>
              <a:gd name="connsiteY5" fmla="*/ 4292 h 6012116"/>
              <a:gd name="connsiteX6" fmla="*/ 1438219 w 2787924"/>
              <a:gd name="connsiteY6" fmla="*/ 1189 h 6012116"/>
              <a:gd name="connsiteX7" fmla="*/ 1764090 w 2787924"/>
              <a:gd name="connsiteY7" fmla="*/ 7762 h 6012116"/>
              <a:gd name="connsiteX8" fmla="*/ 2404171 w 2787924"/>
              <a:gd name="connsiteY8" fmla="*/ 7762 h 6012116"/>
              <a:gd name="connsiteX9" fmla="*/ 2707247 w 2787924"/>
              <a:gd name="connsiteY9" fmla="*/ 16948 h 6012116"/>
              <a:gd name="connsiteX10" fmla="*/ 2770802 w 2787924"/>
              <a:gd name="connsiteY10" fmla="*/ 14234 h 6012116"/>
              <a:gd name="connsiteX11" fmla="*/ 2764407 w 2787924"/>
              <a:gd name="connsiteY11" fmla="*/ 119254 h 6012116"/>
              <a:gd name="connsiteX12" fmla="*/ 2781846 w 2787924"/>
              <a:gd name="connsiteY12" fmla="*/ 782909 h 6012116"/>
              <a:gd name="connsiteX13" fmla="*/ 2784660 w 2787924"/>
              <a:gd name="connsiteY13" fmla="*/ 845612 h 6012116"/>
              <a:gd name="connsiteX14" fmla="*/ 2781846 w 2787924"/>
              <a:gd name="connsiteY14" fmla="*/ 909577 h 6012116"/>
              <a:gd name="connsiteX15" fmla="*/ 2765674 w 2787924"/>
              <a:gd name="connsiteY15" fmla="*/ 1441560 h 6012116"/>
              <a:gd name="connsiteX16" fmla="*/ 2781393 w 2787924"/>
              <a:gd name="connsiteY16" fmla="*/ 1663197 h 6012116"/>
              <a:gd name="connsiteX17" fmla="*/ 2782998 w 2787924"/>
              <a:gd name="connsiteY17" fmla="*/ 1699342 h 6012116"/>
              <a:gd name="connsiteX18" fmla="*/ 2781846 w 2787924"/>
              <a:gd name="connsiteY18" fmla="*/ 1859592 h 6012116"/>
              <a:gd name="connsiteX19" fmla="*/ 2781846 w 2787924"/>
              <a:gd name="connsiteY19" fmla="*/ 2366267 h 6012116"/>
              <a:gd name="connsiteX20" fmla="*/ 2783070 w 2787924"/>
              <a:gd name="connsiteY20" fmla="*/ 2412571 h 6012116"/>
              <a:gd name="connsiteX21" fmla="*/ 2781846 w 2787924"/>
              <a:gd name="connsiteY21" fmla="*/ 2429601 h 6012116"/>
              <a:gd name="connsiteX22" fmla="*/ 2781846 w 2787924"/>
              <a:gd name="connsiteY22" fmla="*/ 2999610 h 6012116"/>
              <a:gd name="connsiteX23" fmla="*/ 2771664 w 2787924"/>
              <a:gd name="connsiteY23" fmla="*/ 3220514 h 6012116"/>
              <a:gd name="connsiteX24" fmla="*/ 2780910 w 2787924"/>
              <a:gd name="connsiteY24" fmla="*/ 3422498 h 6012116"/>
              <a:gd name="connsiteX25" fmla="*/ 2783640 w 2787924"/>
              <a:gd name="connsiteY25" fmla="*/ 3537121 h 6012116"/>
              <a:gd name="connsiteX26" fmla="*/ 2781846 w 2787924"/>
              <a:gd name="connsiteY26" fmla="*/ 3886290 h 6012116"/>
              <a:gd name="connsiteX27" fmla="*/ 2776515 w 2787924"/>
              <a:gd name="connsiteY27" fmla="*/ 3997387 h 6012116"/>
              <a:gd name="connsiteX28" fmla="*/ 2781560 w 2787924"/>
              <a:gd name="connsiteY28" fmla="*/ 4102016 h 6012116"/>
              <a:gd name="connsiteX29" fmla="*/ 2778739 w 2787924"/>
              <a:gd name="connsiteY29" fmla="*/ 4355594 h 6012116"/>
              <a:gd name="connsiteX30" fmla="*/ 2770992 w 2787924"/>
              <a:gd name="connsiteY30" fmla="*/ 4420333 h 6012116"/>
              <a:gd name="connsiteX31" fmla="*/ 2781846 w 2787924"/>
              <a:gd name="connsiteY31" fmla="*/ 4836305 h 6012116"/>
              <a:gd name="connsiteX32" fmla="*/ 2781846 w 2787924"/>
              <a:gd name="connsiteY32" fmla="*/ 5532983 h 6012116"/>
              <a:gd name="connsiteX33" fmla="*/ 2783013 w 2787924"/>
              <a:gd name="connsiteY33" fmla="*/ 5550521 h 6012116"/>
              <a:gd name="connsiteX34" fmla="*/ 2781846 w 2787924"/>
              <a:gd name="connsiteY34" fmla="*/ 5596317 h 6012116"/>
              <a:gd name="connsiteX35" fmla="*/ 2780859 w 2787924"/>
              <a:gd name="connsiteY35" fmla="*/ 5929626 h 6012116"/>
              <a:gd name="connsiteX36" fmla="*/ 2781638 w 2787924"/>
              <a:gd name="connsiteY36" fmla="*/ 5997731 h 6012116"/>
              <a:gd name="connsiteX37" fmla="*/ 2780313 w 2787924"/>
              <a:gd name="connsiteY37" fmla="*/ 5997708 h 6012116"/>
              <a:gd name="connsiteX38" fmla="*/ 2655051 w 2787924"/>
              <a:gd name="connsiteY38" fmla="*/ 5997324 h 6012116"/>
              <a:gd name="connsiteX39" fmla="*/ 2618571 w 2787924"/>
              <a:gd name="connsiteY39" fmla="*/ 5996584 h 6012116"/>
              <a:gd name="connsiteX40" fmla="*/ 2604438 w 2787924"/>
              <a:gd name="connsiteY40" fmla="*/ 5997168 h 6012116"/>
              <a:gd name="connsiteX41" fmla="*/ 2574455 w 2787924"/>
              <a:gd name="connsiteY41" fmla="*/ 5997076 h 6012116"/>
              <a:gd name="connsiteX42" fmla="*/ 2406509 w 2787924"/>
              <a:gd name="connsiteY42" fmla="*/ 6003878 h 6012116"/>
              <a:gd name="connsiteX43" fmla="*/ 1920211 w 2787924"/>
              <a:gd name="connsiteY43" fmla="*/ 6003878 h 6012116"/>
              <a:gd name="connsiteX44" fmla="*/ 1362747 w 2787924"/>
              <a:gd name="connsiteY44" fmla="*/ 6003878 h 6012116"/>
              <a:gd name="connsiteX45" fmla="*/ 1288401 w 2787924"/>
              <a:gd name="connsiteY45" fmla="*/ 6006085 h 6012116"/>
              <a:gd name="connsiteX46" fmla="*/ 1220416 w 2787924"/>
              <a:gd name="connsiteY46" fmla="*/ 6003878 h 6012116"/>
              <a:gd name="connsiteX47" fmla="*/ 934513 w 2787924"/>
              <a:gd name="connsiteY47" fmla="*/ 5991570 h 6012116"/>
              <a:gd name="connsiteX48" fmla="*/ 675303 w 2787924"/>
              <a:gd name="connsiteY48" fmla="*/ 6001957 h 6012116"/>
              <a:gd name="connsiteX49" fmla="*/ 572799 w 2787924"/>
              <a:gd name="connsiteY49" fmla="*/ 5995517 h 6012116"/>
              <a:gd name="connsiteX50" fmla="*/ 247819 w 2787924"/>
              <a:gd name="connsiteY50" fmla="*/ 6003878 h 6012116"/>
              <a:gd name="connsiteX51" fmla="*/ 207926 w 2787924"/>
              <a:gd name="connsiteY51" fmla="*/ 6006057 h 6012116"/>
              <a:gd name="connsiteX52" fmla="*/ 141071 w 2787924"/>
              <a:gd name="connsiteY52" fmla="*/ 6003878 h 6012116"/>
              <a:gd name="connsiteX53" fmla="*/ 57431 w 2787924"/>
              <a:gd name="connsiteY53" fmla="*/ 6002834 h 6012116"/>
              <a:gd name="connsiteX54" fmla="*/ 27792 w 2787924"/>
              <a:gd name="connsiteY54" fmla="*/ 6003356 h 6012116"/>
              <a:gd name="connsiteX55" fmla="*/ 34943 w 2787924"/>
              <a:gd name="connsiteY55" fmla="*/ 5836683 h 6012116"/>
              <a:gd name="connsiteX56" fmla="*/ 13481 w 2787924"/>
              <a:gd name="connsiteY56" fmla="*/ 5038341 h 6012116"/>
              <a:gd name="connsiteX57" fmla="*/ 12866 w 2787924"/>
              <a:gd name="connsiteY57" fmla="*/ 4918618 h 6012116"/>
              <a:gd name="connsiteX58" fmla="*/ 13481 w 2787924"/>
              <a:gd name="connsiteY58" fmla="*/ 4906858 h 6012116"/>
              <a:gd name="connsiteX59" fmla="*/ 13481 w 2787924"/>
              <a:gd name="connsiteY59" fmla="*/ 4339405 h 6012116"/>
              <a:gd name="connsiteX60" fmla="*/ 972 w 2787924"/>
              <a:gd name="connsiteY60" fmla="*/ 4106645 h 6012116"/>
              <a:gd name="connsiteX61" fmla="*/ 0 w 2787924"/>
              <a:gd name="connsiteY61" fmla="*/ 3978761 h 6012116"/>
              <a:gd name="connsiteX62" fmla="*/ 13481 w 2787924"/>
              <a:gd name="connsiteY62" fmla="*/ 3841154 h 6012116"/>
              <a:gd name="connsiteX63" fmla="*/ 26174 w 2787924"/>
              <a:gd name="connsiteY63" fmla="*/ 3654539 h 6012116"/>
              <a:gd name="connsiteX64" fmla="*/ 23372 w 2787924"/>
              <a:gd name="connsiteY64" fmla="*/ 3513667 h 6012116"/>
              <a:gd name="connsiteX65" fmla="*/ 26006 w 2787924"/>
              <a:gd name="connsiteY65" fmla="*/ 3461469 h 6012116"/>
              <a:gd name="connsiteX66" fmla="*/ 14947 w 2787924"/>
              <a:gd name="connsiteY66" fmla="*/ 3093603 h 6012116"/>
              <a:gd name="connsiteX67" fmla="*/ 14006 w 2787924"/>
              <a:gd name="connsiteY67" fmla="*/ 2964833 h 6012116"/>
              <a:gd name="connsiteX68" fmla="*/ 14113 w 2787924"/>
              <a:gd name="connsiteY68" fmla="*/ 2939702 h 6012116"/>
              <a:gd name="connsiteX69" fmla="*/ 13779 w 2787924"/>
              <a:gd name="connsiteY69" fmla="*/ 2933843 h 6012116"/>
              <a:gd name="connsiteX70" fmla="*/ 13481 w 2787924"/>
              <a:gd name="connsiteY70" fmla="*/ 2893092 h 6012116"/>
              <a:gd name="connsiteX71" fmla="*/ 24431 w 2787924"/>
              <a:gd name="connsiteY71" fmla="*/ 2509084 h 6012116"/>
              <a:gd name="connsiteX72" fmla="*/ 24120 w 2787924"/>
              <a:gd name="connsiteY72" fmla="*/ 2426925 h 6012116"/>
              <a:gd name="connsiteX73" fmla="*/ 24946 w 2787924"/>
              <a:gd name="connsiteY73" fmla="*/ 2414915 h 6012116"/>
              <a:gd name="connsiteX74" fmla="*/ 13481 w 2787924"/>
              <a:gd name="connsiteY74" fmla="*/ 1951951 h 6012116"/>
              <a:gd name="connsiteX75" fmla="*/ 12612 w 2787924"/>
              <a:gd name="connsiteY75" fmla="*/ 1827885 h 6012116"/>
              <a:gd name="connsiteX76" fmla="*/ 18337 w 2787924"/>
              <a:gd name="connsiteY76" fmla="*/ 1685574 h 6012116"/>
              <a:gd name="connsiteX77" fmla="*/ 22606 w 2787924"/>
              <a:gd name="connsiteY77" fmla="*/ 1392640 h 6012116"/>
              <a:gd name="connsiteX78" fmla="*/ 17372 w 2787924"/>
              <a:gd name="connsiteY78" fmla="*/ 1352243 h 6012116"/>
              <a:gd name="connsiteX79" fmla="*/ 13481 w 2787924"/>
              <a:gd name="connsiteY79" fmla="*/ 1259936 h 6012116"/>
              <a:gd name="connsiteX80" fmla="*/ 13481 w 2787924"/>
              <a:gd name="connsiteY80" fmla="*/ 692483 h 6012116"/>
              <a:gd name="connsiteX81" fmla="*/ 12450 w 2787924"/>
              <a:gd name="connsiteY81" fmla="*/ 676715 h 6012116"/>
              <a:gd name="connsiteX82" fmla="*/ 12989 w 2787924"/>
              <a:gd name="connsiteY82" fmla="*/ 662008 h 6012116"/>
              <a:gd name="connsiteX83" fmla="*/ 13481 w 2787924"/>
              <a:gd name="connsiteY83" fmla="*/ 505639 h 6012116"/>
              <a:gd name="connsiteX84" fmla="*/ 7652 w 2787924"/>
              <a:gd name="connsiteY84" fmla="*/ 355210 h 6012116"/>
              <a:gd name="connsiteX85" fmla="*/ 14892 w 2787924"/>
              <a:gd name="connsiteY85" fmla="*/ 180054 h 6012116"/>
              <a:gd name="connsiteX86" fmla="*/ 16090 w 2787924"/>
              <a:gd name="connsiteY86" fmla="*/ 67994 h 6012116"/>
              <a:gd name="connsiteX87" fmla="*/ 15165 w 2787924"/>
              <a:gd name="connsiteY87" fmla="*/ 21976 h 6012116"/>
              <a:gd name="connsiteX88" fmla="*/ 86214 w 2787924"/>
              <a:gd name="connsiteY88" fmla="*/ 27317 h 6012116"/>
              <a:gd name="connsiteX89" fmla="*/ 310924 w 2787924"/>
              <a:gd name="connsiteY89" fmla="*/ 24586 h 6012116"/>
              <a:gd name="connsiteX90" fmla="*/ 323074 w 2787924"/>
              <a:gd name="connsiteY90" fmla="*/ 23405 h 6012116"/>
              <a:gd name="connsiteX91" fmla="*/ 338425 w 2787924"/>
              <a:gd name="connsiteY91" fmla="*/ 23787 h 6012116"/>
              <a:gd name="connsiteX92" fmla="*/ 697290 w 2787924"/>
              <a:gd name="connsiteY92" fmla="*/ 7762 h 601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787924" h="6012116">
                <a:moveTo>
                  <a:pt x="831220" y="0"/>
                </a:moveTo>
                <a:lnTo>
                  <a:pt x="901892" y="3831"/>
                </a:lnTo>
                <a:lnTo>
                  <a:pt x="998577" y="5814"/>
                </a:lnTo>
                <a:lnTo>
                  <a:pt x="1138444" y="13098"/>
                </a:lnTo>
                <a:cubicBezTo>
                  <a:pt x="1181199" y="14203"/>
                  <a:pt x="1218238" y="13188"/>
                  <a:pt x="1245930" y="7762"/>
                </a:cubicBezTo>
                <a:lnTo>
                  <a:pt x="1275514" y="4292"/>
                </a:lnTo>
                <a:lnTo>
                  <a:pt x="1438219" y="1189"/>
                </a:lnTo>
                <a:cubicBezTo>
                  <a:pt x="1529196" y="-823"/>
                  <a:pt x="1617036" y="-643"/>
                  <a:pt x="1764090" y="7762"/>
                </a:cubicBezTo>
                <a:cubicBezTo>
                  <a:pt x="2058198" y="24573"/>
                  <a:pt x="2250104" y="22661"/>
                  <a:pt x="2404171" y="7762"/>
                </a:cubicBezTo>
                <a:cubicBezTo>
                  <a:pt x="2527242" y="18236"/>
                  <a:pt x="2624578" y="19123"/>
                  <a:pt x="2707247" y="16948"/>
                </a:cubicBezTo>
                <a:lnTo>
                  <a:pt x="2770802" y="14234"/>
                </a:lnTo>
                <a:lnTo>
                  <a:pt x="2764407" y="119254"/>
                </a:lnTo>
                <a:cubicBezTo>
                  <a:pt x="2755811" y="392160"/>
                  <a:pt x="2770717" y="621873"/>
                  <a:pt x="2781846" y="782909"/>
                </a:cubicBezTo>
                <a:lnTo>
                  <a:pt x="2784660" y="845612"/>
                </a:lnTo>
                <a:lnTo>
                  <a:pt x="2781846" y="909577"/>
                </a:lnTo>
                <a:cubicBezTo>
                  <a:pt x="2766973" y="1072195"/>
                  <a:pt x="2756565" y="1232035"/>
                  <a:pt x="2765674" y="1441560"/>
                </a:cubicBezTo>
                <a:lnTo>
                  <a:pt x="2781393" y="1663197"/>
                </a:lnTo>
                <a:lnTo>
                  <a:pt x="2782998" y="1699342"/>
                </a:lnTo>
                <a:cubicBezTo>
                  <a:pt x="2784192" y="1745063"/>
                  <a:pt x="2784292" y="1797158"/>
                  <a:pt x="2781846" y="1859592"/>
                </a:cubicBezTo>
                <a:cubicBezTo>
                  <a:pt x="2772064" y="2109331"/>
                  <a:pt x="2771117" y="2203679"/>
                  <a:pt x="2781846" y="2366267"/>
                </a:cubicBezTo>
                <a:lnTo>
                  <a:pt x="2783070" y="2412571"/>
                </a:lnTo>
                <a:lnTo>
                  <a:pt x="2781846" y="2429601"/>
                </a:lnTo>
                <a:cubicBezTo>
                  <a:pt x="2763521" y="2660536"/>
                  <a:pt x="2796985" y="2791702"/>
                  <a:pt x="2781846" y="2999610"/>
                </a:cubicBezTo>
                <a:cubicBezTo>
                  <a:pt x="2774276" y="3103564"/>
                  <a:pt x="2771273" y="3161911"/>
                  <a:pt x="2771664" y="3220514"/>
                </a:cubicBezTo>
                <a:lnTo>
                  <a:pt x="2780910" y="3422498"/>
                </a:lnTo>
                <a:lnTo>
                  <a:pt x="2783640" y="3537121"/>
                </a:lnTo>
                <a:cubicBezTo>
                  <a:pt x="2787828" y="3680646"/>
                  <a:pt x="2791418" y="3813892"/>
                  <a:pt x="2781846" y="3886290"/>
                </a:cubicBezTo>
                <a:cubicBezTo>
                  <a:pt x="2777060" y="3922489"/>
                  <a:pt x="2775887" y="3959737"/>
                  <a:pt x="2776515" y="3997387"/>
                </a:cubicBezTo>
                <a:lnTo>
                  <a:pt x="2781560" y="4102016"/>
                </a:lnTo>
                <a:lnTo>
                  <a:pt x="2778739" y="4355594"/>
                </a:lnTo>
                <a:lnTo>
                  <a:pt x="2770992" y="4420333"/>
                </a:lnTo>
                <a:cubicBezTo>
                  <a:pt x="2763884" y="4505014"/>
                  <a:pt x="2767886" y="4589642"/>
                  <a:pt x="2781846" y="4836305"/>
                </a:cubicBezTo>
                <a:cubicBezTo>
                  <a:pt x="2785388" y="5097741"/>
                  <a:pt x="2751316" y="5265857"/>
                  <a:pt x="2781846" y="5532983"/>
                </a:cubicBezTo>
                <a:lnTo>
                  <a:pt x="2783013" y="5550521"/>
                </a:lnTo>
                <a:lnTo>
                  <a:pt x="2781846" y="5596317"/>
                </a:lnTo>
                <a:cubicBezTo>
                  <a:pt x="2779042" y="5729456"/>
                  <a:pt x="2779786" y="5837592"/>
                  <a:pt x="2780859" y="5929626"/>
                </a:cubicBezTo>
                <a:lnTo>
                  <a:pt x="2781638" y="5997731"/>
                </a:lnTo>
                <a:lnTo>
                  <a:pt x="2780313" y="5997708"/>
                </a:lnTo>
                <a:lnTo>
                  <a:pt x="2655051" y="5997324"/>
                </a:lnTo>
                <a:lnTo>
                  <a:pt x="2618571" y="5996584"/>
                </a:lnTo>
                <a:lnTo>
                  <a:pt x="2604438" y="5997168"/>
                </a:lnTo>
                <a:lnTo>
                  <a:pt x="2574455" y="5997076"/>
                </a:lnTo>
                <a:cubicBezTo>
                  <a:pt x="2510373" y="5997863"/>
                  <a:pt x="2452609" y="5999889"/>
                  <a:pt x="2406509" y="6003878"/>
                </a:cubicBezTo>
                <a:cubicBezTo>
                  <a:pt x="2222110" y="6019835"/>
                  <a:pt x="2122413" y="6008514"/>
                  <a:pt x="1920211" y="6003878"/>
                </a:cubicBezTo>
                <a:cubicBezTo>
                  <a:pt x="1718009" y="5999242"/>
                  <a:pt x="1616422" y="5988927"/>
                  <a:pt x="1362747" y="6003878"/>
                </a:cubicBezTo>
                <a:lnTo>
                  <a:pt x="1288401" y="6006085"/>
                </a:lnTo>
                <a:lnTo>
                  <a:pt x="1220416" y="6003878"/>
                </a:lnTo>
                <a:cubicBezTo>
                  <a:pt x="1113463" y="5994525"/>
                  <a:pt x="1025758" y="5990996"/>
                  <a:pt x="934513" y="5991570"/>
                </a:cubicBezTo>
                <a:lnTo>
                  <a:pt x="675303" y="6001957"/>
                </a:lnTo>
                <a:lnTo>
                  <a:pt x="572799" y="5995517"/>
                </a:lnTo>
                <a:cubicBezTo>
                  <a:pt x="490290" y="5991263"/>
                  <a:pt x="386434" y="5989796"/>
                  <a:pt x="247819" y="6003878"/>
                </a:cubicBezTo>
                <a:lnTo>
                  <a:pt x="207926" y="6006057"/>
                </a:lnTo>
                <a:lnTo>
                  <a:pt x="141071" y="6003878"/>
                </a:lnTo>
                <a:cubicBezTo>
                  <a:pt x="111455" y="6003023"/>
                  <a:pt x="83682" y="6002732"/>
                  <a:pt x="57431" y="6002834"/>
                </a:cubicBezTo>
                <a:lnTo>
                  <a:pt x="27792" y="6003356"/>
                </a:lnTo>
                <a:lnTo>
                  <a:pt x="34943" y="5836683"/>
                </a:lnTo>
                <a:cubicBezTo>
                  <a:pt x="43139" y="5502334"/>
                  <a:pt x="17647" y="5174456"/>
                  <a:pt x="13481" y="5038341"/>
                </a:cubicBezTo>
                <a:lnTo>
                  <a:pt x="12866" y="4918618"/>
                </a:lnTo>
                <a:lnTo>
                  <a:pt x="13481" y="4906858"/>
                </a:lnTo>
                <a:cubicBezTo>
                  <a:pt x="33889" y="4688751"/>
                  <a:pt x="14740" y="4506901"/>
                  <a:pt x="13481" y="4339405"/>
                </a:cubicBezTo>
                <a:cubicBezTo>
                  <a:pt x="12852" y="4255657"/>
                  <a:pt x="4827" y="4194836"/>
                  <a:pt x="972" y="4106645"/>
                </a:cubicBezTo>
                <a:lnTo>
                  <a:pt x="0" y="3978761"/>
                </a:lnTo>
                <a:lnTo>
                  <a:pt x="13481" y="3841154"/>
                </a:lnTo>
                <a:cubicBezTo>
                  <a:pt x="21805" y="3780478"/>
                  <a:pt x="25365" y="3717945"/>
                  <a:pt x="26174" y="3654539"/>
                </a:cubicBezTo>
                <a:lnTo>
                  <a:pt x="23372" y="3513667"/>
                </a:lnTo>
                <a:lnTo>
                  <a:pt x="26006" y="3461469"/>
                </a:lnTo>
                <a:cubicBezTo>
                  <a:pt x="27887" y="3319266"/>
                  <a:pt x="19284" y="3214610"/>
                  <a:pt x="14947" y="3093603"/>
                </a:cubicBezTo>
                <a:lnTo>
                  <a:pt x="14006" y="2964833"/>
                </a:lnTo>
                <a:lnTo>
                  <a:pt x="14113" y="2939702"/>
                </a:lnTo>
                <a:lnTo>
                  <a:pt x="13779" y="2933843"/>
                </a:lnTo>
                <a:lnTo>
                  <a:pt x="13481" y="2893092"/>
                </a:lnTo>
                <a:cubicBezTo>
                  <a:pt x="17094" y="2742260"/>
                  <a:pt x="22588" y="2624528"/>
                  <a:pt x="24431" y="2509084"/>
                </a:cubicBezTo>
                <a:lnTo>
                  <a:pt x="24120" y="2426925"/>
                </a:lnTo>
                <a:lnTo>
                  <a:pt x="24946" y="2414915"/>
                </a:lnTo>
                <a:cubicBezTo>
                  <a:pt x="30344" y="2254563"/>
                  <a:pt x="19786" y="2110159"/>
                  <a:pt x="13481" y="1951951"/>
                </a:cubicBezTo>
                <a:lnTo>
                  <a:pt x="12612" y="1827885"/>
                </a:lnTo>
                <a:lnTo>
                  <a:pt x="18337" y="1685574"/>
                </a:lnTo>
                <a:cubicBezTo>
                  <a:pt x="23671" y="1574365"/>
                  <a:pt x="28094" y="1471581"/>
                  <a:pt x="22606" y="1392640"/>
                </a:cubicBezTo>
                <a:lnTo>
                  <a:pt x="17372" y="1352243"/>
                </a:lnTo>
                <a:lnTo>
                  <a:pt x="13481" y="1259936"/>
                </a:lnTo>
                <a:cubicBezTo>
                  <a:pt x="-2871" y="1124452"/>
                  <a:pt x="43621" y="930221"/>
                  <a:pt x="13481" y="692483"/>
                </a:cubicBezTo>
                <a:lnTo>
                  <a:pt x="12450" y="676715"/>
                </a:lnTo>
                <a:lnTo>
                  <a:pt x="12989" y="662008"/>
                </a:lnTo>
                <a:cubicBezTo>
                  <a:pt x="15227" y="592479"/>
                  <a:pt x="16100" y="536323"/>
                  <a:pt x="13481" y="505639"/>
                </a:cubicBezTo>
                <a:lnTo>
                  <a:pt x="7652" y="355210"/>
                </a:lnTo>
                <a:lnTo>
                  <a:pt x="14892" y="180054"/>
                </a:lnTo>
                <a:cubicBezTo>
                  <a:pt x="15756" y="145236"/>
                  <a:pt x="16240" y="108094"/>
                  <a:pt x="16090" y="67994"/>
                </a:cubicBezTo>
                <a:lnTo>
                  <a:pt x="15165" y="21976"/>
                </a:lnTo>
                <a:lnTo>
                  <a:pt x="86214" y="27317"/>
                </a:lnTo>
                <a:cubicBezTo>
                  <a:pt x="162511" y="31680"/>
                  <a:pt x="227703" y="30831"/>
                  <a:pt x="310924" y="24586"/>
                </a:cubicBezTo>
                <a:lnTo>
                  <a:pt x="323074" y="23405"/>
                </a:lnTo>
                <a:lnTo>
                  <a:pt x="338425" y="23787"/>
                </a:lnTo>
                <a:cubicBezTo>
                  <a:pt x="482237" y="25236"/>
                  <a:pt x="608510" y="21344"/>
                  <a:pt x="697290" y="7762"/>
                </a:cubicBezTo>
                <a:close/>
              </a:path>
            </a:pathLst>
          </a:custGeom>
          <a:solidFill>
            <a:schemeClr val="tx1">
              <a:lumMod val="85000"/>
              <a:lumOff val="15000"/>
            </a:schemeClr>
          </a:solidFill>
          <a:ln w="6350">
            <a:solidFill>
              <a:srgbClr val="262520"/>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 name="Camping &amp; Sojourns">
            <a:extLst>
              <a:ext uri="{FF2B5EF4-FFF2-40B4-BE49-F238E27FC236}">
                <a16:creationId xmlns:a16="http://schemas.microsoft.com/office/drawing/2014/main" id="{71984B0B-6257-9FED-43DE-F6475DC1B3AD}"/>
              </a:ext>
            </a:extLst>
          </p:cNvPr>
          <p:cNvSpPr txBox="1"/>
          <p:nvPr/>
        </p:nvSpPr>
        <p:spPr>
          <a:xfrm>
            <a:off x="173158" y="126221"/>
            <a:ext cx="3348000" cy="6676187"/>
          </a:xfrm>
          <a:prstGeom prst="rect">
            <a:avLst/>
          </a:prstGeom>
          <a:noFill/>
        </p:spPr>
        <p:txBody>
          <a:bodyPr wrap="square" lIns="36000" rIns="36000" rtlCol="0">
            <a:spAutoFit/>
          </a:bodyPr>
          <a:lstStyle/>
          <a:p>
            <a:r>
              <a:rPr lang="en-AU" sz="1400" b="1" dirty="0">
                <a:solidFill>
                  <a:schemeClr val="tx1">
                    <a:lumMod val="65000"/>
                    <a:lumOff val="35000"/>
                  </a:schemeClr>
                </a:solidFill>
                <a:latin typeface="Oldrichium ITC Std" panose="02000503060000020004" pitchFamily="2" charset="0"/>
              </a:rPr>
              <a:t>Camping &amp; Sojourns </a:t>
            </a:r>
            <a:r>
              <a:rPr lang="en-AU" sz="900" b="1" dirty="0">
                <a:solidFill>
                  <a:schemeClr val="tx1">
                    <a:lumMod val="65000"/>
                    <a:lumOff val="35000"/>
                  </a:schemeClr>
                </a:solidFill>
                <a:latin typeface="Oldrichium ITC Std" panose="02000503060000020004" pitchFamily="2" charset="0"/>
              </a:rPr>
              <a:t>(p179)</a:t>
            </a:r>
            <a:endParaRPr lang="en-AU" sz="1400" b="1" dirty="0">
              <a:solidFill>
                <a:schemeClr val="tx1">
                  <a:lumMod val="65000"/>
                  <a:lumOff val="35000"/>
                </a:schemeClr>
              </a:solidFill>
              <a:latin typeface="Oldrichium ITC Std" panose="02000503060000020004" pitchFamily="2" charset="0"/>
            </a:endParaRPr>
          </a:p>
          <a:p>
            <a:pPr>
              <a:spcAft>
                <a:spcPts val="300"/>
              </a:spcAft>
            </a:pPr>
            <a:r>
              <a:rPr lang="en-AU" sz="900" dirty="0">
                <a:latin typeface="Oldrichium ITC Std" panose="02000503060000020004" pitchFamily="2" charset="0"/>
              </a:rPr>
              <a:t>Play through the following steps when your Fellowship settles down for the night or stays in lodging.</a:t>
            </a:r>
          </a:p>
          <a:p>
            <a:pPr marL="228600" indent="-228600">
              <a:spcAft>
                <a:spcPts val="100"/>
              </a:spcAft>
              <a:buAutoNum type="arabicPeriod"/>
            </a:pPr>
            <a:r>
              <a:rPr lang="en-AU" sz="1000" b="1" dirty="0">
                <a:solidFill>
                  <a:schemeClr val="tx1">
                    <a:lumMod val="65000"/>
                    <a:lumOff val="35000"/>
                  </a:schemeClr>
                </a:solidFill>
                <a:latin typeface="Oldrichium ITC Std" panose="02000503060000020004" pitchFamily="2" charset="0"/>
              </a:rPr>
              <a:t>Expire Story Tags In Your Backpack</a:t>
            </a:r>
          </a:p>
          <a:p>
            <a:pPr>
              <a:spcAft>
                <a:spcPts val="300"/>
              </a:spcAft>
            </a:pPr>
            <a:r>
              <a:rPr lang="en-AU" sz="900" dirty="0">
                <a:latin typeface="Oldrichium ITC Std" panose="02000503060000020004" pitchFamily="2" charset="0"/>
              </a:rPr>
              <a:t>Review and remove any irrelevant story tags. They might have </a:t>
            </a:r>
            <a:r>
              <a:rPr lang="en-AU" sz="900" b="1" dirty="0">
                <a:latin typeface="Oldrichium ITC Std" panose="02000503060000020004" pitchFamily="2" charset="0"/>
              </a:rPr>
              <a:t>expired</a:t>
            </a:r>
            <a:r>
              <a:rPr lang="en-AU" sz="900" dirty="0">
                <a:latin typeface="Oldrichium ITC Std" panose="02000503060000020004" pitchFamily="2" charset="0"/>
              </a:rPr>
              <a:t>, </a:t>
            </a:r>
            <a:r>
              <a:rPr lang="en-AU" sz="900" b="1" dirty="0">
                <a:latin typeface="Oldrichium ITC Std" panose="02000503060000020004" pitchFamily="2" charset="0"/>
              </a:rPr>
              <a:t>need maintenance</a:t>
            </a:r>
            <a:r>
              <a:rPr lang="en-AU" sz="900" dirty="0">
                <a:latin typeface="Oldrichium ITC Std" panose="02000503060000020004" pitchFamily="2" charset="0"/>
              </a:rPr>
              <a:t>, or </a:t>
            </a:r>
            <a:r>
              <a:rPr lang="en-AU" sz="900" b="1" dirty="0">
                <a:latin typeface="Oldrichium ITC Std" panose="02000503060000020004" pitchFamily="2" charset="0"/>
              </a:rPr>
              <a:t>lose importance </a:t>
            </a:r>
            <a:r>
              <a:rPr lang="en-AU" sz="900" dirty="0">
                <a:latin typeface="Oldrichium ITC Std" panose="02000503060000020004" pitchFamily="2" charset="0"/>
              </a:rPr>
              <a:t>to the story.</a:t>
            </a:r>
          </a:p>
          <a:p>
            <a:pPr marL="228600" indent="-228600">
              <a:spcAft>
                <a:spcPts val="100"/>
              </a:spcAft>
              <a:buFont typeface="+mj-lt"/>
              <a:buAutoNum type="arabicPeriod" startAt="2"/>
            </a:pPr>
            <a:r>
              <a:rPr lang="en-AU" sz="1000" b="1" dirty="0">
                <a:solidFill>
                  <a:schemeClr val="tx1">
                    <a:lumMod val="65000"/>
                    <a:lumOff val="35000"/>
                  </a:schemeClr>
                </a:solidFill>
                <a:latin typeface="Oldrichium ITC Std" panose="02000503060000020004" pitchFamily="2" charset="0"/>
              </a:rPr>
              <a:t>Establish Your Campsite or Stay</a:t>
            </a:r>
          </a:p>
          <a:p>
            <a:pPr>
              <a:spcAft>
                <a:spcPts val="300"/>
              </a:spcAft>
            </a:pPr>
            <a:r>
              <a:rPr lang="en-AU" sz="900" dirty="0">
                <a:latin typeface="Oldrichium ITC Std" panose="02000503060000020004" pitchFamily="2" charset="0"/>
              </a:rPr>
              <a:t>The Narrator can create </a:t>
            </a:r>
            <a:r>
              <a:rPr lang="en-AU" sz="900" i="1" dirty="0">
                <a:highlight>
                  <a:srgbClr val="C0C0C0"/>
                </a:highlight>
                <a:latin typeface="Oldrichium ITC Std" panose="02000503060000020004" pitchFamily="2" charset="0"/>
              </a:rPr>
              <a:t>story tags</a:t>
            </a:r>
            <a:r>
              <a:rPr lang="en-AU" sz="900" dirty="0">
                <a:latin typeface="Oldrichium ITC Std" panose="02000503060000020004" pitchFamily="2" charset="0"/>
              </a:rPr>
              <a:t>, </a:t>
            </a:r>
            <a:r>
              <a:rPr lang="en-AU" sz="900" i="1" dirty="0">
                <a:highlight>
                  <a:srgbClr val="808080"/>
                </a:highlight>
                <a:latin typeface="Oldrichium ITC Std" panose="02000503060000020004" pitchFamily="2" charset="0"/>
              </a:rPr>
              <a:t>statuses</a:t>
            </a:r>
            <a:r>
              <a:rPr lang="en-AU" sz="900" dirty="0">
                <a:latin typeface="Oldrichium ITC Std" panose="02000503060000020004" pitchFamily="2" charset="0"/>
              </a:rPr>
              <a:t>, or Threats. You can also try improving your stay (e.g. </a:t>
            </a:r>
            <a:r>
              <a:rPr lang="en-AU" sz="900" i="1" dirty="0">
                <a:highlight>
                  <a:srgbClr val="C0C0C0"/>
                </a:highlight>
                <a:latin typeface="Oldrichium ITC Std" panose="02000503060000020004" pitchFamily="2" charset="0"/>
              </a:rPr>
              <a:t>warm meal</a:t>
            </a:r>
            <a:r>
              <a:rPr lang="en-AU" sz="900" dirty="0">
                <a:latin typeface="Oldrichium ITC Std" panose="02000503060000020004" pitchFamily="2" charset="0"/>
              </a:rPr>
              <a:t>, or </a:t>
            </a:r>
            <a:r>
              <a:rPr lang="en-AU" sz="900" i="1" dirty="0">
                <a:highlight>
                  <a:srgbClr val="C0C0C0"/>
                </a:highlight>
                <a:latin typeface="Oldrichium ITC Std" panose="02000503060000020004" pitchFamily="2" charset="0"/>
              </a:rPr>
              <a:t>joyful songs</a:t>
            </a:r>
            <a:r>
              <a:rPr lang="en-AU" sz="900" dirty="0">
                <a:latin typeface="Oldrichium ITC Std" panose="02000503060000020004" pitchFamily="2" charset="0"/>
              </a:rPr>
              <a:t>), but Consequences might create negative tags or statuses.</a:t>
            </a:r>
          </a:p>
          <a:p>
            <a:pPr marL="228600" indent="-228600">
              <a:spcAft>
                <a:spcPts val="100"/>
              </a:spcAft>
              <a:buFont typeface="+mj-lt"/>
              <a:buAutoNum type="arabicPeriod" startAt="3"/>
            </a:pPr>
            <a:r>
              <a:rPr lang="en-AU" sz="1000" b="1" dirty="0">
                <a:solidFill>
                  <a:schemeClr val="tx1">
                    <a:lumMod val="65000"/>
                    <a:lumOff val="35000"/>
                  </a:schemeClr>
                </a:solidFill>
                <a:latin typeface="Oldrichium ITC Std" panose="02000503060000020004" pitchFamily="2" charset="0"/>
              </a:rPr>
              <a:t>Describe How You Spend Your Time</a:t>
            </a:r>
          </a:p>
          <a:p>
            <a:pPr>
              <a:spcAft>
                <a:spcPts val="300"/>
              </a:spcAft>
            </a:pPr>
            <a:r>
              <a:rPr lang="en-AU" sz="900" dirty="0">
                <a:latin typeface="Oldrichium ITC Std" panose="02000503060000020004" pitchFamily="2" charset="0"/>
              </a:rPr>
              <a:t>Each Hero chooses 2 actions (or 3 if you accept Consequences):</a:t>
            </a: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300"/>
              </a:spcAft>
            </a:pPr>
            <a:endParaRPr lang="en-AU" sz="900" dirty="0">
              <a:latin typeface="Oldrichium ITC Std" panose="02000503060000020004" pitchFamily="2" charset="0"/>
            </a:endParaRPr>
          </a:p>
          <a:p>
            <a:pPr>
              <a:spcAft>
                <a:spcPts val="600"/>
              </a:spcAft>
            </a:pPr>
            <a:endParaRPr lang="en-AU" sz="900" dirty="0">
              <a:latin typeface="Oldrichium ITC Std" panose="02000503060000020004" pitchFamily="2" charset="0"/>
            </a:endParaRPr>
          </a:p>
          <a:p>
            <a:pPr>
              <a:spcAft>
                <a:spcPts val="1500"/>
              </a:spcAft>
            </a:pPr>
            <a:endParaRPr lang="en-AU" sz="900" dirty="0">
              <a:solidFill>
                <a:schemeClr val="tx1">
                  <a:lumMod val="65000"/>
                  <a:lumOff val="35000"/>
                </a:schemeClr>
              </a:solidFill>
              <a:latin typeface="Oldrichium ITC Std" panose="02000503060000020004" pitchFamily="2" charset="0"/>
            </a:endParaRPr>
          </a:p>
          <a:p>
            <a:pPr marL="228600" indent="-228600">
              <a:spcAft>
                <a:spcPts val="100"/>
              </a:spcAft>
              <a:buFont typeface="+mj-lt"/>
              <a:buAutoNum type="arabicPeriod" startAt="4"/>
            </a:pPr>
            <a:r>
              <a:rPr lang="en-AU" sz="1000" b="1" dirty="0">
                <a:solidFill>
                  <a:schemeClr val="tx1">
                    <a:lumMod val="65000"/>
                    <a:lumOff val="35000"/>
                  </a:schemeClr>
                </a:solidFill>
                <a:latin typeface="Oldrichium ITC Std" panose="02000503060000020004" pitchFamily="2" charset="0"/>
              </a:rPr>
              <a:t>Fellowship Quality Time</a:t>
            </a:r>
          </a:p>
          <a:p>
            <a:pPr>
              <a:spcAft>
                <a:spcPts val="300"/>
              </a:spcAft>
            </a:pPr>
            <a:r>
              <a:rPr lang="en-AU" sz="900" dirty="0">
                <a:latin typeface="Oldrichium ITC Std" panose="02000503060000020004" pitchFamily="2" charset="0"/>
              </a:rPr>
              <a:t>Look at the Fellowship card, and decide if you should mark </a:t>
            </a:r>
            <a:r>
              <a:rPr lang="en-AU" sz="900" b="1" dirty="0">
                <a:latin typeface="Oldrichium ITC Std" panose="02000503060000020004" pitchFamily="2" charset="0"/>
              </a:rPr>
              <a:t>Abandon</a:t>
            </a:r>
            <a:r>
              <a:rPr lang="en-AU" sz="900" dirty="0">
                <a:latin typeface="Oldrichium ITC Std" panose="02000503060000020004" pitchFamily="2" charset="0"/>
              </a:rPr>
              <a:t>, </a:t>
            </a:r>
            <a:r>
              <a:rPr lang="en-AU" sz="900" b="1" dirty="0">
                <a:latin typeface="Oldrichium ITC Std" panose="02000503060000020004" pitchFamily="2" charset="0"/>
              </a:rPr>
              <a:t>Improve</a:t>
            </a:r>
            <a:r>
              <a:rPr lang="en-AU" sz="900" dirty="0">
                <a:latin typeface="Oldrichium ITC Std" panose="02000503060000020004" pitchFamily="2" charset="0"/>
              </a:rPr>
              <a:t>, or a </a:t>
            </a:r>
            <a:r>
              <a:rPr lang="en-AU" sz="900" b="1" dirty="0">
                <a:latin typeface="Oldrichium ITC Std" panose="02000503060000020004" pitchFamily="2" charset="0"/>
              </a:rPr>
              <a:t>Milestone</a:t>
            </a:r>
            <a:r>
              <a:rPr lang="en-AU" sz="900" dirty="0">
                <a:latin typeface="Oldrichium ITC Std" panose="02000503060000020004" pitchFamily="2" charset="0"/>
              </a:rPr>
              <a:t>. Each Hero can either recover a </a:t>
            </a:r>
            <a:r>
              <a:rPr lang="en-AU" sz="900" b="1" dirty="0">
                <a:latin typeface="Oldrichium ITC Std" panose="02000503060000020004" pitchFamily="2" charset="0"/>
              </a:rPr>
              <a:t>Relationship</a:t>
            </a:r>
            <a:r>
              <a:rPr lang="en-AU" sz="900" dirty="0">
                <a:latin typeface="Oldrichium ITC Std" panose="02000503060000020004" pitchFamily="2" charset="0"/>
              </a:rPr>
              <a:t> theme tag, rephrase that theme tag, or create a new tag with another Hero</a:t>
            </a:r>
          </a:p>
          <a:p>
            <a:pPr marL="228600" indent="-228600">
              <a:spcAft>
                <a:spcPts val="300"/>
              </a:spcAft>
              <a:buFont typeface="+mj-lt"/>
              <a:buAutoNum type="arabicPeriod" startAt="5"/>
            </a:pPr>
            <a:r>
              <a:rPr lang="en-AU" sz="1000" b="1" dirty="0">
                <a:solidFill>
                  <a:schemeClr val="tx1">
                    <a:lumMod val="65000"/>
                    <a:lumOff val="35000"/>
                  </a:schemeClr>
                </a:solidFill>
                <a:latin typeface="Oldrichium ITC Std" panose="02000503060000020004" pitchFamily="2" charset="0"/>
              </a:rPr>
              <a:t>Pack Up &amp; Head Out</a:t>
            </a:r>
          </a:p>
        </p:txBody>
      </p:sp>
      <p:sp>
        <p:nvSpPr>
          <p:cNvPr id="3" name="Camp Actions">
            <a:extLst>
              <a:ext uri="{FF2B5EF4-FFF2-40B4-BE49-F238E27FC236}">
                <a16:creationId xmlns:a16="http://schemas.microsoft.com/office/drawing/2014/main" id="{6C226102-E72C-3375-5E40-5892D581BB3F}"/>
              </a:ext>
            </a:extLst>
          </p:cNvPr>
          <p:cNvSpPr txBox="1"/>
          <p:nvPr/>
        </p:nvSpPr>
        <p:spPr>
          <a:xfrm>
            <a:off x="137011" y="2188645"/>
            <a:ext cx="3522153" cy="3372718"/>
          </a:xfrm>
          <a:prstGeom prst="rect">
            <a:avLst/>
          </a:prstGeom>
          <a:noFill/>
        </p:spPr>
        <p:txBody>
          <a:bodyPr wrap="square" lIns="288000" rIns="288000" rtlCol="0">
            <a:spAutoFit/>
          </a:bodyPr>
          <a:lstStyle/>
          <a:p>
            <a:pPr marL="171450" marR="0" lvl="0" indent="-171450" algn="l" defTabSz="457200" rtl="0" eaLnBrk="1" fontAlgn="auto" latinLnBrk="0" hangingPunct="1">
              <a:lnSpc>
                <a:spcPct val="100000"/>
              </a:lnSpc>
              <a:spcBef>
                <a:spcPts val="0"/>
              </a:spcBef>
              <a:spcAft>
                <a:spcPts val="100"/>
              </a:spcAft>
              <a:buClrTx/>
              <a:buSzTx/>
              <a:buFont typeface="Wingdings 2" panose="05020102010507070707" pitchFamily="18" charset="2"/>
              <a:buChar char="Ó"/>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REST – EXPIRE STATUSES (ONCE </a:t>
            </a:r>
            <a:r>
              <a:rPr lang="en-AU" sz="900" b="1" dirty="0">
                <a:solidFill>
                  <a:schemeClr val="bg1"/>
                </a:solidFill>
                <a:latin typeface="Oldrichium ITC Std" panose="02000503060000020004" pitchFamily="2" charset="0"/>
              </a:rPr>
              <a:t>PER HERO</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a:t>
            </a:r>
          </a:p>
          <a:p>
            <a:pPr marL="88900" marR="0" lvl="0" indent="-88900" algn="l" defTabSz="457200" rtl="0" eaLnBrk="1" fontAlgn="auto" latinLnBrk="0" hangingPunct="1">
              <a:lnSpc>
                <a:spcPct val="100000"/>
              </a:lnSpc>
              <a:spcBef>
                <a:spcPts val="400"/>
              </a:spcBef>
              <a:spcAft>
                <a:spcPts val="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Camping</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The Narrator expires </a:t>
            </a:r>
            <a:r>
              <a:rPr kumimoji="0" lang="en-AU" sz="900" b="0" i="1" u="none" strike="noStrike" kern="1200" cap="none" spc="0" normalizeH="0" baseline="0" noProof="0" dirty="0">
                <a:ln>
                  <a:noFill/>
                </a:ln>
                <a:solidFill>
                  <a:schemeClr val="bg1"/>
                </a:solidFill>
                <a:effectLst/>
                <a:uLnTx/>
                <a:uFillTx/>
                <a:latin typeface="Oldrichium ITC Std" panose="02000503060000020004" pitchFamily="2" charset="0"/>
              </a:rPr>
              <a:t>statuses</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and restores power </a:t>
            </a:r>
            <a:r>
              <a:rPr kumimoji="0" lang="en-AU" sz="900" b="0" i="1" u="none" strike="noStrike" kern="1200" cap="none" spc="0" normalizeH="0" baseline="0" noProof="0" dirty="0">
                <a:ln>
                  <a:noFill/>
                </a:ln>
                <a:solidFill>
                  <a:schemeClr val="bg1"/>
                </a:solidFill>
                <a:effectLst/>
                <a:uLnTx/>
                <a:uFillTx/>
                <a:latin typeface="Oldrichium ITC Std" panose="02000503060000020004" pitchFamily="2" charset="0"/>
              </a:rPr>
              <a:t>tags</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if recoverable. Some statuses may only partially recover (e.g. </a:t>
            </a:r>
            <a:r>
              <a:rPr kumimoji="0" lang="en-AU" sz="900" b="0" i="1" u="none" strike="noStrike" kern="1200" cap="none" spc="0" normalizeH="0" baseline="0" noProof="0" dirty="0">
                <a:ln>
                  <a:noFill/>
                </a:ln>
                <a:solidFill>
                  <a:schemeClr val="bg1"/>
                </a:solidFill>
                <a:effectLst/>
                <a:highlight>
                  <a:srgbClr val="808080"/>
                </a:highlight>
                <a:uLnTx/>
                <a:uFillTx/>
                <a:latin typeface="Oldrichium ITC Std" panose="02000503060000020004" pitchFamily="2" charset="0"/>
              </a:rPr>
              <a:t>wounded-3</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may become </a:t>
            </a:r>
            <a:r>
              <a:rPr kumimoji="0" lang="en-AU" sz="900" b="0" i="1" u="none" strike="noStrike" kern="1200" cap="none" spc="0" normalizeH="0" baseline="0" noProof="0" dirty="0">
                <a:ln>
                  <a:noFill/>
                </a:ln>
                <a:solidFill>
                  <a:schemeClr val="bg1"/>
                </a:solidFill>
                <a:effectLst/>
                <a:highlight>
                  <a:srgbClr val="808080"/>
                </a:highlight>
                <a:uLnTx/>
                <a:uFillTx/>
                <a:latin typeface="Oldrichium ITC Std" panose="02000503060000020004" pitchFamily="2" charset="0"/>
              </a:rPr>
              <a:t>hurt-1</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a:t>
            </a:r>
          </a:p>
          <a:p>
            <a:pPr marL="88900" marR="0" lvl="0" indent="-88900" algn="l" defTabSz="457200" rtl="0" eaLnBrk="1" fontAlgn="auto" latinLnBrk="0" hangingPunct="1">
              <a:lnSpc>
                <a:spcPct val="100000"/>
              </a:lnSpc>
              <a:spcBef>
                <a:spcPts val="0"/>
              </a:spcBef>
              <a:spcAft>
                <a:spcPts val="40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Sojourn</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Graver statuses like battle wounds, exhaustion, or supernatural afflictions may be expired or reduced.</a:t>
            </a:r>
          </a:p>
          <a:p>
            <a:pPr marL="171450" marR="0" lvl="0" indent="-171450" algn="l" defTabSz="457200" rtl="0" eaLnBrk="1" fontAlgn="auto" latinLnBrk="0" hangingPunct="1">
              <a:lnSpc>
                <a:spcPct val="100000"/>
              </a:lnSpc>
              <a:spcBef>
                <a:spcPts val="0"/>
              </a:spcBef>
              <a:spcAft>
                <a:spcPts val="100"/>
              </a:spcAft>
              <a:buClrTx/>
              <a:buSzTx/>
              <a:buFont typeface="Wingdings 2" panose="05020102010507070707" pitchFamily="18" charset="2"/>
              <a:buChar char="Ó"/>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REFLECT – MARK IMPROVE (ONCE PER HERO)</a:t>
            </a:r>
          </a:p>
          <a:p>
            <a:pPr marL="88900" marR="0" lvl="0" indent="-88900" algn="l" defTabSz="457200" rtl="0" eaLnBrk="1" fontAlgn="auto" latinLnBrk="0" hangingPunct="1">
              <a:lnSpc>
                <a:spcPct val="100000"/>
              </a:lnSpc>
              <a:spcBef>
                <a:spcPts val="400"/>
              </a:spcBef>
              <a:spcAft>
                <a:spcPts val="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Camping</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Mark </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Improve</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on any one of your Themes or on the Fellowship Theme</a:t>
            </a:r>
          </a:p>
          <a:p>
            <a:pPr marL="88900" marR="0" lvl="0" indent="-88900" algn="l" defTabSz="457200" rtl="0" eaLnBrk="1" fontAlgn="auto" latinLnBrk="0" hangingPunct="1">
              <a:lnSpc>
                <a:spcPct val="100000"/>
              </a:lnSpc>
              <a:spcBef>
                <a:spcPts val="0"/>
              </a:spcBef>
              <a:spcAft>
                <a:spcPts val="40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Sojourn</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Gain an improvement on any one of your Themes or on the Fellowship Theme</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Even if the you don’t choose to Reflect, this is a good time to look back, and see if you should mark </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Improve</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Abandon</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or </a:t>
            </a: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Milestone</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a:t>
            </a:r>
          </a:p>
          <a:p>
            <a:pPr marL="171450" marR="0" lvl="0" indent="-171450" algn="l" defTabSz="457200" rtl="0" eaLnBrk="1" fontAlgn="auto" latinLnBrk="0" hangingPunct="1">
              <a:lnSpc>
                <a:spcPct val="100000"/>
              </a:lnSpc>
              <a:spcBef>
                <a:spcPts val="0"/>
              </a:spcBef>
              <a:buClrTx/>
              <a:buSzTx/>
              <a:buFont typeface="Wingdings 2" panose="05020102010507070707" pitchFamily="18" charset="2"/>
              <a:buChar char="Ó"/>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CAMP ACTION – SPEND POWER</a:t>
            </a:r>
          </a:p>
          <a:p>
            <a:pPr marL="0" marR="0" lvl="0" indent="0" algn="l" defTabSz="457200" rtl="0" eaLnBrk="1" fontAlgn="auto" latinLnBrk="0" hangingPunct="1">
              <a:lnSpc>
                <a:spcPct val="100000"/>
              </a:lnSpc>
              <a:spcBef>
                <a:spcPts val="0"/>
              </a:spcBef>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Count your Power </a:t>
            </a:r>
            <a:r>
              <a:rPr kumimoji="0" lang="en-AU" sz="900" i="0" u="none" strike="noStrike" kern="1200" cap="none" spc="0" normalizeH="0" baseline="0" noProof="0" dirty="0">
                <a:ln>
                  <a:noFill/>
                </a:ln>
                <a:solidFill>
                  <a:schemeClr val="bg1"/>
                </a:solidFill>
                <a:effectLst/>
                <a:uLnTx/>
                <a:uFillTx/>
                <a:latin typeface="Oldrichium ITC Std" panose="02000503060000020004" pitchFamily="2" charset="0"/>
              </a:rPr>
              <a:t>for an activity</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(e.g. hunt, carouse, play music, divination). Play as a vignette scene.</a:t>
            </a:r>
          </a:p>
          <a:p>
            <a:pPr marL="88900" marR="0" lvl="0" indent="-88900" algn="l" defTabSz="457200" rtl="0" eaLnBrk="1" fontAlgn="auto" latinLnBrk="0" hangingPunct="1">
              <a:lnSpc>
                <a:spcPct val="100000"/>
              </a:lnSpc>
              <a:spcBef>
                <a:spcPts val="400"/>
              </a:spcBef>
              <a:spcAft>
                <a:spcPts val="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Camping</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Roll and risk Consequences, or forgo rolling and spend half your Power (rounded up)</a:t>
            </a:r>
          </a:p>
          <a:p>
            <a:pPr marL="88900" marR="0" lvl="0" indent="-8890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schemeClr val="bg1"/>
                </a:solidFill>
                <a:effectLst/>
                <a:uLnTx/>
                <a:uFillTx/>
                <a:latin typeface="Oldrichium ITC Std" panose="02000503060000020004" pitchFamily="2" charset="0"/>
              </a:rPr>
              <a:t>Sojourn</a:t>
            </a:r>
            <a:r>
              <a:rPr kumimoji="0" lang="en-AU" sz="900" b="0" i="0" u="none" strike="noStrike" kern="1200" cap="none" spc="0" normalizeH="0" baseline="0" noProof="0" dirty="0">
                <a:ln>
                  <a:noFill/>
                </a:ln>
                <a:solidFill>
                  <a:schemeClr val="bg1"/>
                </a:solidFill>
                <a:effectLst/>
                <a:uLnTx/>
                <a:uFillTx/>
                <a:latin typeface="Oldrichium ITC Std" panose="02000503060000020004" pitchFamily="2" charset="0"/>
              </a:rPr>
              <a:t>: As with camping, but you add +1 Power if you stay days, +2 Power (weeks), or +3 Power (months)</a:t>
            </a:r>
            <a:endParaRPr lang="en-AU" dirty="0">
              <a:solidFill>
                <a:schemeClr val="bg1"/>
              </a:solidFill>
              <a:latin typeface="Oldrichium ITC Std" panose="02000503060000020004" pitchFamily="2" charset="0"/>
            </a:endParaRPr>
          </a:p>
        </p:txBody>
      </p:sp>
      <p:sp>
        <p:nvSpPr>
          <p:cNvPr id="10" name="Might">
            <a:extLst>
              <a:ext uri="{FF2B5EF4-FFF2-40B4-BE49-F238E27FC236}">
                <a16:creationId xmlns:a16="http://schemas.microsoft.com/office/drawing/2014/main" id="{AF9582A9-4BEA-122C-CB99-FBE3FCF9C69E}"/>
              </a:ext>
            </a:extLst>
          </p:cNvPr>
          <p:cNvSpPr txBox="1"/>
          <p:nvPr/>
        </p:nvSpPr>
        <p:spPr>
          <a:xfrm>
            <a:off x="3659164" y="4986526"/>
            <a:ext cx="6155998" cy="1761957"/>
          </a:xfrm>
          <a:prstGeom prst="rect">
            <a:avLst/>
          </a:prstGeom>
          <a:noFill/>
        </p:spPr>
        <p:txBody>
          <a:bodyPr wrap="square" numCol="2" spcCol="108000">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AU" sz="14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Might </a:t>
            </a:r>
            <a:r>
              <a:rPr kumimoji="0" lang="en-AU" sz="900" b="1" i="0" u="none" strike="noStrike" kern="1200" cap="none" spc="0" normalizeH="0" baseline="0" noProof="0" dirty="0">
                <a:ln>
                  <a:noFill/>
                </a:ln>
                <a:solidFill>
                  <a:schemeClr val="tx1">
                    <a:lumMod val="65000"/>
                    <a:lumOff val="35000"/>
                  </a:schemeClr>
                </a:solidFill>
                <a:effectLst/>
                <a:uLnTx/>
                <a:uFillTx/>
                <a:latin typeface="Oldrichium ITC Std" panose="02000503060000020004" pitchFamily="2" charset="0"/>
              </a:rPr>
              <a:t>(p171)</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Might</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is a tool for emphasising power gaps between the Heroes and the Challenges they face. If a Hero faces a challenge above their Might, they might be </a:t>
            </a: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Imperilled</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(-3/-6)</a:t>
            </a:r>
            <a:r>
              <a:rPr lang="en-AU" sz="900" dirty="0">
                <a:solidFill>
                  <a:prstClr val="black"/>
                </a:solidFill>
                <a:latin typeface="Oldrichium ITC Std" panose="02000503060000020004" pitchFamily="2" charset="0"/>
              </a:rPr>
              <a:t>, or </a:t>
            </a:r>
            <a:r>
              <a:rPr lang="en-AU" sz="900" b="1" dirty="0">
                <a:solidFill>
                  <a:prstClr val="black"/>
                </a:solidFill>
                <a:latin typeface="Oldrichium ITC Std" panose="02000503060000020004" pitchFamily="2" charset="0"/>
              </a:rPr>
              <a:t>Favoured</a:t>
            </a:r>
            <a:r>
              <a:rPr lang="en-AU" sz="900" dirty="0">
                <a:solidFill>
                  <a:prstClr val="black"/>
                </a:solidFill>
                <a:latin typeface="Oldrichium ITC Std" panose="02000503060000020004" pitchFamily="2" charset="0"/>
              </a:rPr>
              <a:t> (+3/+6):</a:t>
            </a:r>
            <a:endPar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endParaRP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schemeClr val="tx1">
                    <a:lumMod val="65000"/>
                    <a:lumOff val="35000"/>
                  </a:schemeClr>
                </a:solidFill>
                <a:latin typeface="Oldrichium ITC Std" panose="02000503060000020004" pitchFamily="2" charset="0"/>
              </a:rPr>
              <a:t>ORIGIN,</a:t>
            </a:r>
            <a:r>
              <a:rPr lang="en-AU" sz="900" dirty="0">
                <a:solidFill>
                  <a:schemeClr val="tx1">
                    <a:lumMod val="65000"/>
                    <a:lumOff val="35000"/>
                  </a:schemeClr>
                </a:solidFill>
                <a:latin typeface="Oldrichium ITC Std" panose="02000503060000020004" pitchFamily="2" charset="0"/>
              </a:rPr>
              <a:t> </a:t>
            </a:r>
            <a:r>
              <a:rPr lang="en-AU" sz="900" dirty="0">
                <a:solidFill>
                  <a:prstClr val="black"/>
                </a:solidFill>
                <a:latin typeface="Oldrichium ITC Std" panose="02000503060000020004" pitchFamily="2" charset="0"/>
              </a:rPr>
              <a:t>for things mundane or simple in every way. This is the baseline Might of a regular person or task</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schemeClr val="tx1">
                    <a:lumMod val="75000"/>
                    <a:lumOff val="25000"/>
                  </a:schemeClr>
                </a:solidFill>
                <a:effectLst/>
                <a:uLnTx/>
                <a:uFillTx/>
                <a:latin typeface="Oldrichium ITC Std" panose="02000503060000020004" pitchFamily="2" charset="0"/>
              </a:rPr>
              <a:t>A</a:t>
            </a:r>
            <a:r>
              <a:rPr lang="en-AU" sz="900" b="1" dirty="0">
                <a:solidFill>
                  <a:schemeClr val="tx1">
                    <a:lumMod val="75000"/>
                    <a:lumOff val="25000"/>
                  </a:schemeClr>
                </a:solidFill>
                <a:latin typeface="Oldrichium ITC Std" panose="02000503060000020004" pitchFamily="2" charset="0"/>
              </a:rPr>
              <a:t>DVENTURE,</a:t>
            </a:r>
            <a:r>
              <a:rPr lang="en-AU" sz="900" dirty="0">
                <a:solidFill>
                  <a:schemeClr val="tx1">
                    <a:lumMod val="75000"/>
                    <a:lumOff val="25000"/>
                  </a:schemeClr>
                </a:solidFill>
                <a:latin typeface="Oldrichium ITC Std" panose="02000503060000020004" pitchFamily="2" charset="0"/>
              </a:rPr>
              <a:t> </a:t>
            </a:r>
            <a:r>
              <a:rPr lang="en-AU" sz="900" dirty="0">
                <a:solidFill>
                  <a:prstClr val="black"/>
                </a:solidFill>
                <a:latin typeface="Oldrichium ITC Std" panose="02000503060000020004" pitchFamily="2" charset="0"/>
              </a:rPr>
              <a:t>for the exceptional and extraordinary people, creatures and forces</a:t>
            </a:r>
          </a:p>
          <a:p>
            <a:pPr marL="144000" marR="0" lvl="0" indent="-144000" algn="l" defTabSz="457200" rtl="0" eaLnBrk="1" fontAlgn="auto" latinLnBrk="0" hangingPunct="1">
              <a:lnSpc>
                <a:spcPct val="100000"/>
              </a:lnSpc>
              <a:spcBef>
                <a:spcPts val="0"/>
              </a:spcBef>
              <a:spcAft>
                <a:spcPts val="300"/>
              </a:spcAft>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schemeClr val="tx1">
                    <a:lumMod val="85000"/>
                    <a:lumOff val="15000"/>
                  </a:schemeClr>
                </a:solidFill>
                <a:effectLst/>
                <a:uLnTx/>
                <a:uFillTx/>
                <a:latin typeface="Oldrichium ITC Std" panose="02000503060000020004" pitchFamily="2" charset="0"/>
              </a:rPr>
              <a:t>GREATNESS,</a:t>
            </a:r>
            <a:r>
              <a:rPr kumimoji="0" lang="en-AU" sz="900" b="0" i="0" u="none" strike="noStrike" kern="1200" cap="none" spc="0" normalizeH="0" baseline="0" noProof="0" dirty="0">
                <a:ln>
                  <a:noFill/>
                </a:ln>
                <a:solidFill>
                  <a:schemeClr val="tx1">
                    <a:lumMod val="85000"/>
                    <a:lumOff val="15000"/>
                  </a:schemeClr>
                </a:solidFill>
                <a:effectLst/>
                <a:uLnTx/>
                <a:uFillTx/>
                <a:latin typeface="Oldrichium ITC Std" panose="02000503060000020004" pitchFamily="2" charset="0"/>
              </a:rPr>
              <a:t> </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for world-shaping forces, beyond ordinary comprehension.</a:t>
            </a:r>
          </a:p>
          <a:p>
            <a:pPr marR="0" lvl="0" algn="l" defTabSz="457200" rtl="0" eaLnBrk="1" fontAlgn="auto" latinLnBrk="0" hangingPunct="1">
              <a:lnSpc>
                <a:spcPct val="100000"/>
              </a:lnSpc>
              <a:spcBef>
                <a:spcPts val="0"/>
              </a:spcBef>
              <a:buClrTx/>
              <a:buSzTx/>
              <a:tabLst/>
              <a:defRPr/>
            </a:pPr>
            <a:endParaRPr lang="en-AU" sz="1400" dirty="0">
              <a:solidFill>
                <a:prstClr val="black"/>
              </a:solidFill>
              <a:latin typeface="Oldrichium ITC Std" panose="02000503060000020004" pitchFamily="2" charset="0"/>
            </a:endParaRPr>
          </a:p>
          <a:p>
            <a:pPr marR="0" lvl="0" algn="l" defTabSz="457200" rtl="0" eaLnBrk="1" fontAlgn="auto" latinLnBrk="0" hangingPunct="1">
              <a:lnSpc>
                <a:spcPct val="100000"/>
              </a:lnSpc>
              <a:spcBef>
                <a:spcPts val="0"/>
              </a:spcBef>
              <a:spcAft>
                <a:spcPts val="300"/>
              </a:spcAft>
              <a:buClrTx/>
              <a:buSzTx/>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Might</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can apply to many different aspects and will often vary across categories. A troll might be Adventure is size but might be  Origin in Wealth.</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Prowess or skill</a:t>
            </a:r>
            <a:r>
              <a:rPr lang="en-AU" sz="900" dirty="0">
                <a:solidFill>
                  <a:prstClr val="black"/>
                </a:solidFill>
                <a:latin typeface="Oldrichium ITC Std" panose="02000503060000020004" pitchFamily="2" charset="0"/>
              </a:rPr>
              <a:t>: e.g. apprentice, artisan, or master</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Size</a:t>
            </a:r>
            <a:r>
              <a:rPr lang="en-AU" sz="900" dirty="0">
                <a:solidFill>
                  <a:prstClr val="black"/>
                </a:solidFill>
                <a:latin typeface="Oldrichium ITC Std" panose="02000503060000020004" pitchFamily="2" charset="0"/>
              </a:rPr>
              <a:t>: e.g. a human, troll or titan</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Numbers</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e.g. a handful, a band or a horde</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Social influence: </a:t>
            </a:r>
            <a:r>
              <a:rPr lang="en-AU" sz="900" dirty="0">
                <a:solidFill>
                  <a:prstClr val="black"/>
                </a:solidFill>
                <a:latin typeface="Oldrichium ITC Std" panose="02000503060000020004" pitchFamily="2" charset="0"/>
              </a:rPr>
              <a:t>e.g. local, country, or realm-wide</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kumimoji="0" lang="en-AU" sz="900" b="1" i="0" u="none" strike="noStrike" kern="1200" cap="none" spc="0" normalizeH="0" baseline="0" noProof="0" dirty="0">
                <a:ln>
                  <a:noFill/>
                </a:ln>
                <a:solidFill>
                  <a:prstClr val="black"/>
                </a:solidFill>
                <a:effectLst/>
                <a:uLnTx/>
                <a:uFillTx/>
                <a:latin typeface="Oldrichium ITC Std" panose="02000503060000020004" pitchFamily="2" charset="0"/>
              </a:rPr>
              <a:t>Magical power:</a:t>
            </a:r>
            <a:r>
              <a:rPr kumimoji="0" lang="en-AU" sz="900" b="0" i="0" u="none" strike="noStrike" kern="1200" cap="none" spc="0" normalizeH="0" baseline="0" noProof="0" dirty="0">
                <a:ln>
                  <a:noFill/>
                </a:ln>
                <a:solidFill>
                  <a:prstClr val="black"/>
                </a:solidFill>
                <a:effectLst/>
                <a:uLnTx/>
                <a:uFillTx/>
                <a:latin typeface="Oldrichium ITC Std" panose="02000503060000020004" pitchFamily="2" charset="0"/>
              </a:rPr>
              <a:t> e.g.  hedge, wizened, or sorcerer</a:t>
            </a:r>
            <a:endParaRPr lang="en-AU" sz="900" dirty="0">
              <a:solidFill>
                <a:prstClr val="black"/>
              </a:solidFill>
              <a:latin typeface="Oldrichium ITC Std" panose="02000503060000020004" pitchFamily="2" charset="0"/>
            </a:endParaRP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Wealth: </a:t>
            </a:r>
            <a:r>
              <a:rPr lang="en-AU" sz="900" dirty="0">
                <a:solidFill>
                  <a:prstClr val="black"/>
                </a:solidFill>
                <a:latin typeface="Oldrichium ITC Std" panose="02000503060000020004" pitchFamily="2" charset="0"/>
              </a:rPr>
              <a:t>e.g. impoverished, well-off, ultra-rich</a:t>
            </a:r>
          </a:p>
          <a:p>
            <a:pPr marL="144000" marR="0" lvl="0" indent="-144000" algn="l" defTabSz="457200" rtl="0" eaLnBrk="1" fontAlgn="auto" latinLnBrk="0" hangingPunct="1">
              <a:lnSpc>
                <a:spcPct val="100000"/>
              </a:lnSpc>
              <a:spcBef>
                <a:spcPts val="0"/>
              </a:spcBef>
              <a:buClrTx/>
              <a:buSzTx/>
              <a:buFont typeface="Oldrichium ITC Std" panose="02000503060000020004" pitchFamily="2" charset="0"/>
              <a:buChar char="–"/>
              <a:tabLst/>
              <a:defRPr/>
            </a:pPr>
            <a:r>
              <a:rPr lang="en-AU" sz="900" b="1" dirty="0">
                <a:solidFill>
                  <a:prstClr val="black"/>
                </a:solidFill>
                <a:latin typeface="Oldrichium ITC Std" panose="02000503060000020004" pitchFamily="2" charset="0"/>
              </a:rPr>
              <a:t>Possessions:</a:t>
            </a:r>
            <a:r>
              <a:rPr lang="en-AU" sz="900" dirty="0">
                <a:solidFill>
                  <a:prstClr val="black"/>
                </a:solidFill>
                <a:latin typeface="Oldrichium ITC Std" panose="02000503060000020004" pitchFamily="2" charset="0"/>
              </a:rPr>
              <a:t> e.g. humble,  finely crafted, legendary </a:t>
            </a:r>
          </a:p>
        </p:txBody>
      </p:sp>
    </p:spTree>
    <p:extLst>
      <p:ext uri="{BB962C8B-B14F-4D97-AF65-F5344CB8AC3E}">
        <p14:creationId xmlns:p14="http://schemas.microsoft.com/office/powerpoint/2010/main" val="28582151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ldrichium">
      <a:majorFont>
        <a:latin typeface="Oldrichium ITC Std"/>
        <a:ea typeface=""/>
        <a:cs typeface=""/>
      </a:majorFont>
      <a:minorFont>
        <a:latin typeface="Oldrichium ITC St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4613</TotalTime>
  <Words>7706</Words>
  <Application>Microsoft Office PowerPoint</Application>
  <PresentationFormat>A4 Paper (210x297 mm)</PresentationFormat>
  <Paragraphs>693</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Congenial Light</vt:lpstr>
      <vt:lpstr>Dreaming Outloud Pro</vt:lpstr>
      <vt:lpstr>Dreaming Outloud Script Pro</vt:lpstr>
      <vt:lpstr>Oldrichium ITC Std</vt:lpstr>
      <vt:lpstr>Oldrichium ITC Std Light</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Jack Vernon</dc:creator>
  <cp:lastModifiedBy>Jack Vernon</cp:lastModifiedBy>
  <cp:revision>1</cp:revision>
  <dcterms:created xsi:type="dcterms:W3CDTF">2025-09-04T09:26:23Z</dcterms:created>
  <dcterms:modified xsi:type="dcterms:W3CDTF">2025-09-09T04:25:08Z</dcterms:modified>
</cp:coreProperties>
</file>